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3" r:id="rId2"/>
    <p:sldId id="257" r:id="rId3"/>
  </p:sldIdLst>
  <p:sldSz cx="7559675" cy="1069181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6746"/>
    <a:srgbClr val="F5A76A"/>
    <a:srgbClr val="E0E0E0"/>
    <a:srgbClr val="FF00FF"/>
    <a:srgbClr val="AA32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6" autoAdjust="0"/>
    <p:restoredTop sz="94660"/>
  </p:normalViewPr>
  <p:slideViewPr>
    <p:cSldViewPr snapToGrid="0">
      <p:cViewPr varScale="1">
        <p:scale>
          <a:sx n="53" d="100"/>
          <a:sy n="53" d="100"/>
        </p:scale>
        <p:origin x="242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CBCE2E88-6EBF-41CD-ADDB-C9FC09B2BB6A}" type="datetimeFigureOut">
              <a:rPr lang="es-ES" smtClean="0"/>
              <a:t>09/07/2026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08BB528-9A39-4162-A41C-93D453F31B07}" type="slidenum">
              <a:rPr lang="es-ES" smtClean="0"/>
              <a:t>‹Nº›</a:t>
            </a:fld>
            <a:endParaRPr lang="es-ES"/>
          </a:p>
        </p:txBody>
      </p:sp>
    </p:spTree>
    <p:extLst>
      <p:ext uri="{BB962C8B-B14F-4D97-AF65-F5344CB8AC3E}">
        <p14:creationId xmlns:p14="http://schemas.microsoft.com/office/powerpoint/2010/main" val="4079754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BCE2E88-6EBF-41CD-ADDB-C9FC09B2BB6A}" type="datetimeFigureOut">
              <a:rPr lang="es-ES" smtClean="0"/>
              <a:t>09/07/2026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08BB528-9A39-4162-A41C-93D453F31B07}" type="slidenum">
              <a:rPr lang="es-ES" smtClean="0"/>
              <a:t>‹Nº›</a:t>
            </a:fld>
            <a:endParaRPr lang="es-ES"/>
          </a:p>
        </p:txBody>
      </p:sp>
    </p:spTree>
    <p:extLst>
      <p:ext uri="{BB962C8B-B14F-4D97-AF65-F5344CB8AC3E}">
        <p14:creationId xmlns:p14="http://schemas.microsoft.com/office/powerpoint/2010/main" val="2909886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CBCE2E88-6EBF-41CD-ADDB-C9FC09B2BB6A}" type="datetimeFigureOut">
              <a:rPr lang="es-ES" smtClean="0"/>
              <a:t>09/07/2026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08BB528-9A39-4162-A41C-93D453F31B07}" type="slidenum">
              <a:rPr lang="es-ES" smtClean="0"/>
              <a:t>‹Nº›</a:t>
            </a:fld>
            <a:endParaRPr lang="es-ES"/>
          </a:p>
        </p:txBody>
      </p:sp>
    </p:spTree>
    <p:extLst>
      <p:ext uri="{BB962C8B-B14F-4D97-AF65-F5344CB8AC3E}">
        <p14:creationId xmlns:p14="http://schemas.microsoft.com/office/powerpoint/2010/main" val="2268508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BCE2E88-6EBF-41CD-ADDB-C9FC09B2BB6A}" type="datetimeFigureOut">
              <a:rPr lang="es-ES" smtClean="0"/>
              <a:t>09/07/2026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08BB528-9A39-4162-A41C-93D453F31B07}" type="slidenum">
              <a:rPr lang="es-ES" smtClean="0"/>
              <a:t>‹Nº›</a:t>
            </a:fld>
            <a:endParaRPr lang="es-ES"/>
          </a:p>
        </p:txBody>
      </p:sp>
    </p:spTree>
    <p:extLst>
      <p:ext uri="{BB962C8B-B14F-4D97-AF65-F5344CB8AC3E}">
        <p14:creationId xmlns:p14="http://schemas.microsoft.com/office/powerpoint/2010/main" val="542207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s-ES"/>
              <a:t>Editar el estilo de texto del patrón</a:t>
            </a:r>
          </a:p>
        </p:txBody>
      </p:sp>
      <p:sp>
        <p:nvSpPr>
          <p:cNvPr id="4" name="Content Placeholder 3"/>
          <p:cNvSpPr>
            <a:spLocks noGrp="1"/>
          </p:cNvSpPr>
          <p:nvPr>
            <p:ph sz="half" idx="2"/>
          </p:nvPr>
        </p:nvSpPr>
        <p:spPr>
          <a:xfrm>
            <a:off x="520713" y="3905482"/>
            <a:ext cx="3198096" cy="574437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s-ES"/>
              <a:t>Editar el estilo de texto del patrón</a:t>
            </a:r>
          </a:p>
        </p:txBody>
      </p:sp>
      <p:sp>
        <p:nvSpPr>
          <p:cNvPr id="6" name="Content Placeholder 5"/>
          <p:cNvSpPr>
            <a:spLocks noGrp="1"/>
          </p:cNvSpPr>
          <p:nvPr>
            <p:ph sz="quarter" idx="4"/>
          </p:nvPr>
        </p:nvSpPr>
        <p:spPr>
          <a:xfrm>
            <a:off x="3827086" y="3905482"/>
            <a:ext cx="3213847" cy="5744375"/>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BCE2E88-6EBF-41CD-ADDB-C9FC09B2BB6A}" type="datetimeFigureOut">
              <a:rPr lang="es-ES" smtClean="0"/>
              <a:t>09/07/2026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D08BB528-9A39-4162-A41C-93D453F31B07}" type="slidenum">
              <a:rPr lang="es-ES" smtClean="0"/>
              <a:t>‹Nº›</a:t>
            </a:fld>
            <a:endParaRPr lang="es-ES"/>
          </a:p>
        </p:txBody>
      </p:sp>
    </p:spTree>
    <p:extLst>
      <p:ext uri="{BB962C8B-B14F-4D97-AF65-F5344CB8AC3E}">
        <p14:creationId xmlns:p14="http://schemas.microsoft.com/office/powerpoint/2010/main" val="3628680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BCE2E88-6EBF-41CD-ADDB-C9FC09B2BB6A}" type="datetimeFigureOut">
              <a:rPr lang="es-ES" smtClean="0"/>
              <a:t>09/07/2026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D08BB528-9A39-4162-A41C-93D453F31B07}" type="slidenum">
              <a:rPr lang="es-ES" smtClean="0"/>
              <a:t>‹Nº›</a:t>
            </a:fld>
            <a:endParaRPr lang="es-ES"/>
          </a:p>
        </p:txBody>
      </p:sp>
    </p:spTree>
    <p:extLst>
      <p:ext uri="{BB962C8B-B14F-4D97-AF65-F5344CB8AC3E}">
        <p14:creationId xmlns:p14="http://schemas.microsoft.com/office/powerpoint/2010/main" val="522252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CE2E88-6EBF-41CD-ADDB-C9FC09B2BB6A}" type="datetimeFigureOut">
              <a:rPr lang="es-ES" smtClean="0"/>
              <a:t>09/07/2026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D08BB528-9A39-4162-A41C-93D453F31B07}" type="slidenum">
              <a:rPr lang="es-ES" smtClean="0"/>
              <a:t>‹Nº›</a:t>
            </a:fld>
            <a:endParaRPr lang="es-ES"/>
          </a:p>
        </p:txBody>
      </p:sp>
    </p:spTree>
    <p:extLst>
      <p:ext uri="{BB962C8B-B14F-4D97-AF65-F5344CB8AC3E}">
        <p14:creationId xmlns:p14="http://schemas.microsoft.com/office/powerpoint/2010/main" val="2203882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s-ES"/>
              <a:t>Haga clic para modificar el estilo de título del patrón</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s-ES"/>
              <a:t>Editar el estilo de texto del patrón</a:t>
            </a:r>
          </a:p>
        </p:txBody>
      </p:sp>
      <p:sp>
        <p:nvSpPr>
          <p:cNvPr id="5" name="Date Placeholder 4"/>
          <p:cNvSpPr>
            <a:spLocks noGrp="1"/>
          </p:cNvSpPr>
          <p:nvPr>
            <p:ph type="dt" sz="half" idx="10"/>
          </p:nvPr>
        </p:nvSpPr>
        <p:spPr/>
        <p:txBody>
          <a:bodyPr/>
          <a:lstStyle/>
          <a:p>
            <a:fld id="{CBCE2E88-6EBF-41CD-ADDB-C9FC09B2BB6A}" type="datetimeFigureOut">
              <a:rPr lang="es-ES" smtClean="0"/>
              <a:t>09/07/2026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08BB528-9A39-4162-A41C-93D453F31B07}" type="slidenum">
              <a:rPr lang="es-ES" smtClean="0"/>
              <a:t>‹Nº›</a:t>
            </a:fld>
            <a:endParaRPr lang="es-ES"/>
          </a:p>
        </p:txBody>
      </p:sp>
    </p:spTree>
    <p:extLst>
      <p:ext uri="{BB962C8B-B14F-4D97-AF65-F5344CB8AC3E}">
        <p14:creationId xmlns:p14="http://schemas.microsoft.com/office/powerpoint/2010/main" val="2769804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s-ES"/>
              <a:t>Editar el estilo de texto del patrón</a:t>
            </a:r>
          </a:p>
        </p:txBody>
      </p:sp>
      <p:sp>
        <p:nvSpPr>
          <p:cNvPr id="5" name="Date Placeholder 4"/>
          <p:cNvSpPr>
            <a:spLocks noGrp="1"/>
          </p:cNvSpPr>
          <p:nvPr>
            <p:ph type="dt" sz="half" idx="10"/>
          </p:nvPr>
        </p:nvSpPr>
        <p:spPr/>
        <p:txBody>
          <a:bodyPr/>
          <a:lstStyle/>
          <a:p>
            <a:fld id="{CBCE2E88-6EBF-41CD-ADDB-C9FC09B2BB6A}" type="datetimeFigureOut">
              <a:rPr lang="es-ES" smtClean="0"/>
              <a:t>09/07/2026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08BB528-9A39-4162-A41C-93D453F31B07}" type="slidenum">
              <a:rPr lang="es-ES" smtClean="0"/>
              <a:t>‹Nº›</a:t>
            </a:fld>
            <a:endParaRPr lang="es-ES"/>
          </a:p>
        </p:txBody>
      </p:sp>
    </p:spTree>
    <p:extLst>
      <p:ext uri="{BB962C8B-B14F-4D97-AF65-F5344CB8AC3E}">
        <p14:creationId xmlns:p14="http://schemas.microsoft.com/office/powerpoint/2010/main" val="2014523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BCE2E88-6EBF-41CD-ADDB-C9FC09B2BB6A}" type="datetimeFigureOut">
              <a:rPr lang="es-ES" smtClean="0"/>
              <a:t>09/07/2026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08BB528-9A39-4162-A41C-93D453F31B07}" type="slidenum">
              <a:rPr lang="es-ES" smtClean="0"/>
              <a:t>‹Nº›</a:t>
            </a:fld>
            <a:endParaRPr lang="es-ES"/>
          </a:p>
        </p:txBody>
      </p:sp>
    </p:spTree>
    <p:extLst>
      <p:ext uri="{BB962C8B-B14F-4D97-AF65-F5344CB8AC3E}">
        <p14:creationId xmlns:p14="http://schemas.microsoft.com/office/powerpoint/2010/main" val="19165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BCE2E88-6EBF-41CD-ADDB-C9FC09B2BB6A}" type="datetimeFigureOut">
              <a:rPr lang="es-ES" smtClean="0"/>
              <a:t>09/07/2026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08BB528-9A39-4162-A41C-93D453F31B07}" type="slidenum">
              <a:rPr lang="es-ES" smtClean="0"/>
              <a:t>‹Nº›</a:t>
            </a:fld>
            <a:endParaRPr lang="es-ES"/>
          </a:p>
        </p:txBody>
      </p:sp>
    </p:spTree>
    <p:extLst>
      <p:ext uri="{BB962C8B-B14F-4D97-AF65-F5344CB8AC3E}">
        <p14:creationId xmlns:p14="http://schemas.microsoft.com/office/powerpoint/2010/main" val="1045914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BCE2E88-6EBF-41CD-ADDB-C9FC09B2BB6A}" type="datetimeFigureOut">
              <a:rPr lang="es-ES" smtClean="0"/>
              <a:t>09/07/2026</a:t>
            </a:fld>
            <a:endParaRPr lang="es-E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D08BB528-9A39-4162-A41C-93D453F31B07}" type="slidenum">
              <a:rPr lang="es-ES" smtClean="0"/>
              <a:t>‹Nº›</a:t>
            </a:fld>
            <a:endParaRPr lang="es-ES"/>
          </a:p>
        </p:txBody>
      </p:sp>
    </p:spTree>
    <p:extLst>
      <p:ext uri="{BB962C8B-B14F-4D97-AF65-F5344CB8AC3E}">
        <p14:creationId xmlns:p14="http://schemas.microsoft.com/office/powerpoint/2010/main" val="21650145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www.pms-thomin.de/verzeichnis_inhaltsstoffe/" TargetMode="External"/><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3"/>
          <p:cNvPicPr>
            <a:picLocks noChangeAspect="1" noChangeArrowheads="1"/>
          </p:cNvPicPr>
          <p:nvPr/>
        </p:nvPicPr>
        <p:blipFill>
          <a:blip r:embed="rId2" cstate="print"/>
          <a:srcRect/>
          <a:stretch>
            <a:fillRect/>
          </a:stretch>
        </p:blipFill>
        <p:spPr bwMode="auto">
          <a:xfrm>
            <a:off x="5774505" y="2043601"/>
            <a:ext cx="182293" cy="211460"/>
          </a:xfrm>
          <a:prstGeom prst="rect">
            <a:avLst/>
          </a:prstGeom>
          <a:noFill/>
          <a:ln w="9525">
            <a:noFill/>
            <a:miter lim="800000"/>
            <a:headEnd/>
            <a:tailEnd/>
          </a:ln>
        </p:spPr>
      </p:pic>
      <p:sp>
        <p:nvSpPr>
          <p:cNvPr id="16" name="Rectángulo 19"/>
          <p:cNvSpPr/>
          <p:nvPr/>
        </p:nvSpPr>
        <p:spPr>
          <a:xfrm flipH="1">
            <a:off x="369598" y="2747474"/>
            <a:ext cx="7183350" cy="7217699"/>
          </a:xfrm>
          <a:custGeom>
            <a:avLst/>
            <a:gdLst>
              <a:gd name="connsiteX0" fmla="*/ 0 w 4550463"/>
              <a:gd name="connsiteY0" fmla="*/ 0 h 3602892"/>
              <a:gd name="connsiteX1" fmla="*/ 4550463 w 4550463"/>
              <a:gd name="connsiteY1" fmla="*/ 0 h 3602892"/>
              <a:gd name="connsiteX2" fmla="*/ 4550463 w 4550463"/>
              <a:gd name="connsiteY2" fmla="*/ 3602892 h 3602892"/>
              <a:gd name="connsiteX3" fmla="*/ 0 w 4550463"/>
              <a:gd name="connsiteY3" fmla="*/ 3602892 h 3602892"/>
              <a:gd name="connsiteX4" fmla="*/ 0 w 4550463"/>
              <a:gd name="connsiteY4" fmla="*/ 0 h 3602892"/>
              <a:gd name="connsiteX0" fmla="*/ 1216404 w 4550463"/>
              <a:gd name="connsiteY0" fmla="*/ 0 h 3619670"/>
              <a:gd name="connsiteX1" fmla="*/ 4550463 w 4550463"/>
              <a:gd name="connsiteY1" fmla="*/ 16778 h 3619670"/>
              <a:gd name="connsiteX2" fmla="*/ 4550463 w 4550463"/>
              <a:gd name="connsiteY2" fmla="*/ 3619670 h 3619670"/>
              <a:gd name="connsiteX3" fmla="*/ 0 w 4550463"/>
              <a:gd name="connsiteY3" fmla="*/ 3619670 h 3619670"/>
              <a:gd name="connsiteX4" fmla="*/ 1216404 w 4550463"/>
              <a:gd name="connsiteY4" fmla="*/ 0 h 3619670"/>
              <a:gd name="connsiteX0" fmla="*/ 1216404 w 6337319"/>
              <a:gd name="connsiteY0" fmla="*/ 0 h 3619670"/>
              <a:gd name="connsiteX1" fmla="*/ 6337319 w 6337319"/>
              <a:gd name="connsiteY1" fmla="*/ 16778 h 3619670"/>
              <a:gd name="connsiteX2" fmla="*/ 4550463 w 6337319"/>
              <a:gd name="connsiteY2" fmla="*/ 3619670 h 3619670"/>
              <a:gd name="connsiteX3" fmla="*/ 0 w 6337319"/>
              <a:gd name="connsiteY3" fmla="*/ 3619670 h 3619670"/>
              <a:gd name="connsiteX4" fmla="*/ 1216404 w 6337319"/>
              <a:gd name="connsiteY4" fmla="*/ 0 h 3619670"/>
              <a:gd name="connsiteX0" fmla="*/ 2894202 w 6337319"/>
              <a:gd name="connsiteY0" fmla="*/ 0 h 3614466"/>
              <a:gd name="connsiteX1" fmla="*/ 6337319 w 6337319"/>
              <a:gd name="connsiteY1" fmla="*/ 11574 h 3614466"/>
              <a:gd name="connsiteX2" fmla="*/ 4550463 w 6337319"/>
              <a:gd name="connsiteY2" fmla="*/ 3614466 h 3614466"/>
              <a:gd name="connsiteX3" fmla="*/ 0 w 6337319"/>
              <a:gd name="connsiteY3" fmla="*/ 3614466 h 3614466"/>
              <a:gd name="connsiteX4" fmla="*/ 2894202 w 6337319"/>
              <a:gd name="connsiteY4" fmla="*/ 0 h 3614466"/>
              <a:gd name="connsiteX0" fmla="*/ 2894202 w 4558853"/>
              <a:gd name="connsiteY0" fmla="*/ 0 h 3614466"/>
              <a:gd name="connsiteX1" fmla="*/ 4558853 w 4558853"/>
              <a:gd name="connsiteY1" fmla="*/ 6370 h 3614466"/>
              <a:gd name="connsiteX2" fmla="*/ 4550463 w 4558853"/>
              <a:gd name="connsiteY2" fmla="*/ 3614466 h 3614466"/>
              <a:gd name="connsiteX3" fmla="*/ 0 w 4558853"/>
              <a:gd name="connsiteY3" fmla="*/ 3614466 h 3614466"/>
              <a:gd name="connsiteX4" fmla="*/ 2894202 w 4558853"/>
              <a:gd name="connsiteY4" fmla="*/ 0 h 3614466"/>
              <a:gd name="connsiteX0" fmla="*/ 0 w 4649335"/>
              <a:gd name="connsiteY0" fmla="*/ 18360 h 3608096"/>
              <a:gd name="connsiteX1" fmla="*/ 4649335 w 4649335"/>
              <a:gd name="connsiteY1" fmla="*/ 0 h 3608096"/>
              <a:gd name="connsiteX2" fmla="*/ 4640945 w 4649335"/>
              <a:gd name="connsiteY2" fmla="*/ 3608096 h 3608096"/>
              <a:gd name="connsiteX3" fmla="*/ 90482 w 4649335"/>
              <a:gd name="connsiteY3" fmla="*/ 3608096 h 3608096"/>
              <a:gd name="connsiteX4" fmla="*/ 0 w 4649335"/>
              <a:gd name="connsiteY4" fmla="*/ 18360 h 3608096"/>
              <a:gd name="connsiteX0" fmla="*/ 0 w 4649335"/>
              <a:gd name="connsiteY0" fmla="*/ 18360 h 3624158"/>
              <a:gd name="connsiteX1" fmla="*/ 4649335 w 4649335"/>
              <a:gd name="connsiteY1" fmla="*/ 0 h 3624158"/>
              <a:gd name="connsiteX2" fmla="*/ 4640945 w 4649335"/>
              <a:gd name="connsiteY2" fmla="*/ 3608096 h 3624158"/>
              <a:gd name="connsiteX3" fmla="*/ 30175 w 4649335"/>
              <a:gd name="connsiteY3" fmla="*/ 3624158 h 3624158"/>
              <a:gd name="connsiteX4" fmla="*/ 0 w 4649335"/>
              <a:gd name="connsiteY4" fmla="*/ 18360 h 3624158"/>
              <a:gd name="connsiteX0" fmla="*/ 0 w 4619181"/>
              <a:gd name="connsiteY0" fmla="*/ 6314 h 3624158"/>
              <a:gd name="connsiteX1" fmla="*/ 4619181 w 4619181"/>
              <a:gd name="connsiteY1" fmla="*/ 0 h 3624158"/>
              <a:gd name="connsiteX2" fmla="*/ 4610791 w 4619181"/>
              <a:gd name="connsiteY2" fmla="*/ 3608096 h 3624158"/>
              <a:gd name="connsiteX3" fmla="*/ 21 w 4619181"/>
              <a:gd name="connsiteY3" fmla="*/ 3624158 h 3624158"/>
              <a:gd name="connsiteX4" fmla="*/ 0 w 4619181"/>
              <a:gd name="connsiteY4" fmla="*/ 6314 h 36241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9181" h="3624158">
                <a:moveTo>
                  <a:pt x="0" y="6314"/>
                </a:moveTo>
                <a:lnTo>
                  <a:pt x="4619181" y="0"/>
                </a:lnTo>
                <a:cubicBezTo>
                  <a:pt x="4616384" y="1202699"/>
                  <a:pt x="4613588" y="2405397"/>
                  <a:pt x="4610791" y="3608096"/>
                </a:cubicBezTo>
                <a:lnTo>
                  <a:pt x="21" y="3624158"/>
                </a:lnTo>
                <a:lnTo>
                  <a:pt x="0" y="6314"/>
                </a:lnTo>
                <a:close/>
              </a:path>
            </a:pathLst>
          </a:custGeom>
          <a:solidFill>
            <a:srgbClr val="F5F5F5"/>
          </a:solidFill>
          <a:ln>
            <a:solidFill>
              <a:srgbClr val="F5F5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hteck 35"/>
          <p:cNvSpPr>
            <a:spLocks noChangeAspect="1"/>
          </p:cNvSpPr>
          <p:nvPr/>
        </p:nvSpPr>
        <p:spPr>
          <a:xfrm>
            <a:off x="5780855" y="-1005"/>
            <a:ext cx="1778820" cy="369332"/>
          </a:xfrm>
          <a:custGeom>
            <a:avLst/>
            <a:gdLst>
              <a:gd name="connsiteX0" fmla="*/ 0 w 3127635"/>
              <a:gd name="connsiteY0" fmla="*/ 0 h 315000"/>
              <a:gd name="connsiteX1" fmla="*/ 3127635 w 3127635"/>
              <a:gd name="connsiteY1" fmla="*/ 0 h 315000"/>
              <a:gd name="connsiteX2" fmla="*/ 3127635 w 3127635"/>
              <a:gd name="connsiteY2" fmla="*/ 315000 h 315000"/>
              <a:gd name="connsiteX3" fmla="*/ 0 w 3127635"/>
              <a:gd name="connsiteY3" fmla="*/ 315000 h 315000"/>
              <a:gd name="connsiteX4" fmla="*/ 0 w 3127635"/>
              <a:gd name="connsiteY4" fmla="*/ 0 h 315000"/>
              <a:gd name="connsiteX0" fmla="*/ 228600 w 3127635"/>
              <a:gd name="connsiteY0" fmla="*/ 0 h 315000"/>
              <a:gd name="connsiteX1" fmla="*/ 3127635 w 3127635"/>
              <a:gd name="connsiteY1" fmla="*/ 0 h 315000"/>
              <a:gd name="connsiteX2" fmla="*/ 3127635 w 3127635"/>
              <a:gd name="connsiteY2" fmla="*/ 315000 h 315000"/>
              <a:gd name="connsiteX3" fmla="*/ 0 w 3127635"/>
              <a:gd name="connsiteY3" fmla="*/ 315000 h 315000"/>
              <a:gd name="connsiteX4" fmla="*/ 228600 w 3127635"/>
              <a:gd name="connsiteY4" fmla="*/ 0 h 315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7635" h="315000">
                <a:moveTo>
                  <a:pt x="228600" y="0"/>
                </a:moveTo>
                <a:lnTo>
                  <a:pt x="3127635" y="0"/>
                </a:lnTo>
                <a:lnTo>
                  <a:pt x="3127635" y="315000"/>
                </a:lnTo>
                <a:lnTo>
                  <a:pt x="0" y="315000"/>
                </a:lnTo>
                <a:lnTo>
                  <a:pt x="228600" y="0"/>
                </a:lnTo>
                <a:close/>
              </a:path>
            </a:pathLst>
          </a:custGeom>
          <a:solidFill>
            <a:srgbClr val="F5A76A"/>
          </a:solidFill>
        </p:spPr>
        <p:txBody>
          <a:bodyPr wrap="none" anchor="ctr">
            <a:noAutofit/>
          </a:bodyPr>
          <a:lstStyle/>
          <a:p>
            <a:pPr algn="ctr"/>
            <a:r>
              <a:rPr lang="de-DE" b="1" dirty="0">
                <a:solidFill>
                  <a:schemeClr val="bg1"/>
                </a:solidFill>
              </a:rPr>
              <a:t>Cooking</a:t>
            </a:r>
            <a:endParaRPr lang="en-US" b="1" dirty="0">
              <a:solidFill>
                <a:schemeClr val="bg1"/>
              </a:solidFill>
            </a:endParaRPr>
          </a:p>
        </p:txBody>
      </p:sp>
      <p:sp>
        <p:nvSpPr>
          <p:cNvPr id="34" name="Rectángulo 33"/>
          <p:cNvSpPr/>
          <p:nvPr/>
        </p:nvSpPr>
        <p:spPr>
          <a:xfrm>
            <a:off x="183618" y="5517070"/>
            <a:ext cx="7043541" cy="6851106"/>
          </a:xfrm>
          <a:prstGeom prst="rect">
            <a:avLst/>
          </a:prstGeom>
        </p:spPr>
        <p:txBody>
          <a:bodyPr wrap="square" numCol="2">
            <a:spAutoFit/>
          </a:bodyPr>
          <a:lstStyle/>
          <a:p>
            <a:pPr marL="361950" lvl="1">
              <a:spcBef>
                <a:spcPct val="20000"/>
              </a:spcBef>
              <a:buClr>
                <a:schemeClr val="hlink"/>
              </a:buClr>
            </a:pPr>
            <a:r>
              <a:rPr lang="en-GB" sz="12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rPr>
              <a:t>Marketing concept</a:t>
            </a:r>
          </a:p>
          <a:p>
            <a:pPr marL="361950" lvl="1" algn="just">
              <a:spcBef>
                <a:spcPct val="20000"/>
              </a:spcBef>
              <a:buClr>
                <a:schemeClr val="hlink"/>
              </a:buClr>
            </a:pPr>
            <a:endParaRPr lang="en-GB" sz="1000" b="1" kern="0" dirty="0">
              <a:latin typeface="Noto Sans" panose="020B0502040504020204" pitchFamily="34" charset="0"/>
              <a:ea typeface="Noto Sans" panose="020B0502040504020204" pitchFamily="34" charset="0"/>
              <a:cs typeface="Noto Sans" panose="020B0502040504020204" pitchFamily="34" charset="0"/>
            </a:endParaRPr>
          </a:p>
          <a:p>
            <a:pPr marL="358775" lvl="1" algn="just">
              <a:spcBef>
                <a:spcPct val="20000"/>
              </a:spcBef>
            </a:pPr>
            <a:r>
              <a:rPr lang="en-GB" sz="800" b="1" kern="0" dirty="0">
                <a:latin typeface="Noto Sans" panose="020B0502040504020204" pitchFamily="34" charset="0"/>
                <a:ea typeface="Noto Sans" panose="020B0502040504020204" pitchFamily="34" charset="0"/>
                <a:cs typeface="Noto Sans" panose="020B0502040504020204" pitchFamily="34" charset="0"/>
              </a:rPr>
              <a:t>Target Group </a:t>
            </a:r>
          </a:p>
          <a:p>
            <a:pPr marL="542925" lvl="1" indent="-184150" algn="just">
              <a:spcBef>
                <a:spcPct val="20000"/>
              </a:spcBef>
            </a:pPr>
            <a:r>
              <a:rPr lang="en-GB" sz="800" b="1" kern="0" dirty="0">
                <a:latin typeface="Noto Sans" panose="020B0502040504020204" pitchFamily="34" charset="0"/>
                <a:ea typeface="Noto Sans" panose="020B0502040504020204" pitchFamily="34" charset="0"/>
                <a:cs typeface="Noto Sans" panose="020B0502040504020204" pitchFamily="34" charset="0"/>
              </a:rPr>
              <a:t>       </a:t>
            </a:r>
            <a:r>
              <a:rPr lang="en-US" sz="800" dirty="0">
                <a:latin typeface="Noto Sans" panose="020B0502040504020204" pitchFamily="34" charset="0"/>
                <a:ea typeface="Noto Sans" panose="020B0502040504020204" pitchFamily="34" charset="0"/>
                <a:cs typeface="Noto Sans" panose="020B0502040504020204" pitchFamily="34" charset="0"/>
              </a:rPr>
              <a:t>Our professional hob cleaner is designed for owners of ceramic glass hobs, tempered glass hobs, induction, gas, electric and stainless steel hobs who prioritize cleanliness, efficiency, and maintaining the appearance of their kitchen appliances.</a:t>
            </a:r>
          </a:p>
          <a:p>
            <a:pPr marL="542925" lvl="1" indent="-184150" algn="just">
              <a:spcBef>
                <a:spcPct val="20000"/>
              </a:spcBef>
            </a:pPr>
            <a:endParaRPr lang="en-US" sz="700" dirty="0">
              <a:latin typeface="Noto Sans" panose="020B0502040504020204" pitchFamily="34" charset="0"/>
              <a:ea typeface="Noto Sans" panose="020B0502040504020204" pitchFamily="34" charset="0"/>
              <a:cs typeface="Noto Sans" panose="020B0502040504020204" pitchFamily="34" charset="0"/>
            </a:endParaRPr>
          </a:p>
          <a:p>
            <a:pPr marL="358775" lvl="1" algn="just">
              <a:spcBef>
                <a:spcPct val="20000"/>
              </a:spcBef>
            </a:pPr>
            <a:r>
              <a:rPr lang="en-GB" sz="800" b="1" kern="0" dirty="0">
                <a:latin typeface="Noto Sans" panose="020B0502040504020204" pitchFamily="34" charset="0"/>
                <a:ea typeface="Noto Sans" panose="020B0502040504020204" pitchFamily="34" charset="0"/>
                <a:cs typeface="Noto Sans" panose="020B0502040504020204" pitchFamily="34" charset="0"/>
              </a:rPr>
              <a:t>Insight</a:t>
            </a:r>
          </a:p>
          <a:p>
            <a:pPr marL="539750" lvl="1" indent="-177800">
              <a:spcBef>
                <a:spcPct val="20000"/>
              </a:spcBef>
              <a:defRPr/>
            </a:pPr>
            <a:r>
              <a:rPr lang="en-GB" sz="800" b="1" kern="0" dirty="0">
                <a:latin typeface="Noto Sans" panose="020B0502040504020204" pitchFamily="34" charset="0"/>
                <a:ea typeface="Noto Sans" panose="020B0502040504020204" pitchFamily="34" charset="0"/>
                <a:cs typeface="Noto Sans" panose="020B0502040504020204" pitchFamily="34" charset="0"/>
              </a:rPr>
              <a:t>	</a:t>
            </a:r>
            <a:r>
              <a:rPr lang="en-US" sz="800" dirty="0">
                <a:latin typeface="Noto Sans" panose="020B0502040504020204" pitchFamily="34" charset="0"/>
                <a:ea typeface="Noto Sans" panose="020B0502040504020204" pitchFamily="34" charset="0"/>
                <a:cs typeface="Noto Sans" panose="020B0502040504020204" pitchFamily="34" charset="0"/>
              </a:rPr>
              <a:t>As someone who loves to cook frequently, I understand the importance of having a clean hob. However, I often struggle with tough stains that are difficult to remove, especially when I don't clean my hob immediately after using it. That's why I'm looking for a cleaning product that can effectively and gently remove all dirt and grease from my hob without causing any damage.</a:t>
            </a:r>
          </a:p>
          <a:p>
            <a:pPr marL="539750" lvl="1" indent="-177800">
              <a:spcBef>
                <a:spcPct val="20000"/>
              </a:spcBef>
              <a:defRPr/>
            </a:pPr>
            <a:endParaRPr lang="en-US" sz="700" dirty="0">
              <a:latin typeface="Noto Sans" panose="020B0502040504020204" pitchFamily="34" charset="0"/>
              <a:ea typeface="Noto Sans" panose="020B0502040504020204" pitchFamily="34" charset="0"/>
              <a:cs typeface="Noto Sans" panose="020B0502040504020204" pitchFamily="34" charset="0"/>
            </a:endParaRPr>
          </a:p>
          <a:p>
            <a:pPr marL="539750" lvl="1" indent="-177800">
              <a:spcBef>
                <a:spcPct val="20000"/>
              </a:spcBef>
              <a:defRPr/>
            </a:pPr>
            <a:r>
              <a:rPr lang="en-GB" sz="800" b="1" kern="0" dirty="0">
                <a:latin typeface="Noto Sans" panose="020B0502040504020204" pitchFamily="34" charset="0"/>
                <a:ea typeface="Noto Sans" panose="020B0502040504020204" pitchFamily="34" charset="0"/>
                <a:cs typeface="Noto Sans" panose="020B0502040504020204" pitchFamily="34" charset="0"/>
              </a:rPr>
              <a:t>Benefit</a:t>
            </a:r>
          </a:p>
          <a:p>
            <a:pPr marL="539750" lvl="1" indent="-177800">
              <a:spcBef>
                <a:spcPct val="20000"/>
              </a:spcBef>
              <a:defRPr/>
            </a:pPr>
            <a:r>
              <a:rPr lang="en-US" sz="800" kern="0" dirty="0">
                <a:latin typeface="Noto Sans" panose="020B0502040504020204" pitchFamily="34" charset="0"/>
                <a:ea typeface="Noto Sans" panose="020B0502040504020204" pitchFamily="34" charset="0"/>
                <a:cs typeface="Noto Sans" panose="020B0502040504020204" pitchFamily="34" charset="0"/>
              </a:rPr>
              <a:t>	</a:t>
            </a:r>
            <a:r>
              <a:rPr lang="en-US" sz="900" kern="0" dirty="0">
                <a:latin typeface="Noto Sans" panose="020B0502040504020204" pitchFamily="34" charset="0"/>
                <a:ea typeface="Noto Sans" panose="020B0502040504020204" pitchFamily="34" charset="0"/>
                <a:cs typeface="Noto Sans" panose="020B0502040504020204" pitchFamily="34" charset="0"/>
              </a:rPr>
              <a:t> </a:t>
            </a:r>
            <a:r>
              <a:rPr lang="en-US" sz="800" dirty="0">
                <a:latin typeface="Noto Sans" panose="020B0502040504020204" pitchFamily="34" charset="0"/>
                <a:ea typeface="Noto Sans" panose="020B0502040504020204" pitchFamily="34" charset="0"/>
                <a:cs typeface="Noto Sans" panose="020B0502040504020204" pitchFamily="34" charset="0"/>
              </a:rPr>
              <a:t>It is not only easy to use and apply, but it is also highly effective in tackling heavy soiling, leaving your hob sparkling clean. It leaves a protective seal on the surfaces and gives your hob an attractive shiny finish. What's more, our cleaner doesn't contain any micro plastics.</a:t>
            </a:r>
          </a:p>
          <a:p>
            <a:pPr marL="539750" lvl="1" indent="-177800">
              <a:spcBef>
                <a:spcPct val="20000"/>
              </a:spcBef>
              <a:defRP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361950" lvl="1">
              <a:spcBef>
                <a:spcPct val="20000"/>
              </a:spcBef>
            </a:pPr>
            <a:r>
              <a:rPr lang="en-US" sz="1000" dirty="0">
                <a:latin typeface="Noto Sans" panose="020B0502040504020204" pitchFamily="34" charset="0"/>
                <a:ea typeface="Noto Sans" panose="020B0502040504020204" pitchFamily="34" charset="0"/>
                <a:cs typeface="Noto Sans" panose="020B0502040504020204" pitchFamily="34" charset="0"/>
              </a:rPr>
              <a:t> </a:t>
            </a:r>
            <a:r>
              <a:rPr lang="en-GB" sz="800" b="1" kern="0" dirty="0">
                <a:latin typeface="Noto Sans" panose="020B0502040504020204" pitchFamily="34" charset="0"/>
                <a:ea typeface="Noto Sans" panose="020B0502040504020204" pitchFamily="34" charset="0"/>
                <a:cs typeface="Noto Sans" panose="020B0502040504020204" pitchFamily="34" charset="0"/>
              </a:rPr>
              <a:t>R2B</a:t>
            </a:r>
          </a:p>
          <a:p>
            <a:pPr marL="539750" lvl="1" indent="-177800">
              <a:spcBef>
                <a:spcPct val="20000"/>
              </a:spcBef>
              <a:defRPr/>
            </a:pPr>
            <a:r>
              <a:rPr lang="de-DE" sz="700" kern="0" dirty="0">
                <a:latin typeface="Noto Sans" panose="020B0502040504020204" pitchFamily="34" charset="0"/>
                <a:ea typeface="Noto Sans" panose="020B0502040504020204" pitchFamily="34" charset="0"/>
                <a:cs typeface="Noto Sans" panose="020B0502040504020204" pitchFamily="34" charset="0"/>
              </a:rPr>
              <a:t>       </a:t>
            </a:r>
            <a:r>
              <a:rPr lang="en-US" sz="800" kern="0" dirty="0">
                <a:latin typeface="Noto Sans" panose="020B0502040504020204" pitchFamily="34" charset="0"/>
                <a:ea typeface="Noto Sans" panose="020B0502040504020204" pitchFamily="34" charset="0"/>
                <a:cs typeface="Noto Sans" panose="020B0502040504020204" pitchFamily="34" charset="0"/>
              </a:rPr>
              <a:t>Our professional hob cleaner is specifically formulated for our range of hobs and has been tested and approved for its efficacy. Unlike other cleaners, it is free from micro plastics and instead uses a thin mineral powder to enhance the cleaning effect without causing any damage or scratches. </a:t>
            </a:r>
          </a:p>
          <a:p>
            <a:pPr marL="539750" lvl="1" indent="-177800">
              <a:spcBef>
                <a:spcPct val="20000"/>
              </a:spcBef>
              <a:defRPr/>
            </a:pPr>
            <a:r>
              <a:rPr lang="en-US" sz="800" kern="0" dirty="0">
                <a:latin typeface="Noto Sans" panose="020B0502040504020204" pitchFamily="34" charset="0"/>
                <a:ea typeface="Noto Sans" panose="020B0502040504020204" pitchFamily="34" charset="0"/>
                <a:cs typeface="Noto Sans" panose="020B0502040504020204" pitchFamily="34" charset="0"/>
              </a:rPr>
              <a:t>       It  strikes the perfect balance between effectiveness and maintaining the longevity of your hob.</a:t>
            </a: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endParaRPr lang="en-US" sz="8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627063" lvl="1" indent="-265113">
              <a:spcBef>
                <a:spcPct val="20000"/>
              </a:spcBef>
              <a:buClr>
                <a:schemeClr val="hlink"/>
              </a:buClr>
              <a:buFont typeface="Wingdings" pitchFamily="2" charset="2"/>
              <a:buNone/>
            </a:pPr>
            <a:r>
              <a:rPr lang="en-US" sz="1400" b="1" kern="0" dirty="0">
                <a:solidFill>
                  <a:srgbClr val="EC6746"/>
                </a:solidFill>
                <a:latin typeface="Noto Sans" panose="020B0502040504020204" pitchFamily="34" charset="0"/>
                <a:ea typeface="Noto Sans" panose="020B0502040504020204" pitchFamily="34" charset="0"/>
                <a:cs typeface="Noto Sans" panose="020B0502040504020204" pitchFamily="34" charset="0"/>
              </a:rPr>
              <a:t>FAQ</a:t>
            </a:r>
            <a:endParaRPr lang="en-US" sz="800" b="1" kern="0" dirty="0">
              <a:latin typeface="Noto Sans" panose="020B0502040504020204" pitchFamily="34" charset="0"/>
              <a:ea typeface="Noto Sans" panose="020B0502040504020204" pitchFamily="34" charset="0"/>
              <a:cs typeface="Noto Sans" panose="020B0502040504020204" pitchFamily="34" charset="0"/>
            </a:endParaRPr>
          </a:p>
          <a:p>
            <a:pPr marL="542925" lvl="1" indent="-180975" algn="just">
              <a:spcBef>
                <a:spcPct val="20000"/>
              </a:spcBef>
              <a:buAutoNum type="arabicPeriod"/>
            </a:pPr>
            <a:endParaRPr lang="en-US" sz="800" b="1" kern="0" dirty="0">
              <a:latin typeface="Noto Sans" panose="020B0502040504020204" pitchFamily="34" charset="0"/>
              <a:ea typeface="Noto Sans" panose="020B0502040504020204" pitchFamily="34" charset="0"/>
              <a:cs typeface="Noto Sans" panose="020B0502040504020204" pitchFamily="34" charset="0"/>
            </a:endParaRPr>
          </a:p>
          <a:p>
            <a:pPr marL="534988" lvl="1" indent="-173038">
              <a:spcBef>
                <a:spcPct val="20000"/>
              </a:spcBef>
              <a:buFontTx/>
              <a:buAutoNum type="arabicPeriod"/>
            </a:pPr>
            <a:r>
              <a:rPr lang="en-US" sz="800" b="1" kern="0" dirty="0">
                <a:latin typeface="Noto Sans" panose="020B0502040504020204" pitchFamily="34" charset="0"/>
                <a:ea typeface="Noto Sans" panose="020B0502040504020204" pitchFamily="34" charset="0"/>
                <a:cs typeface="Noto Sans" panose="020B0502040504020204" pitchFamily="34" charset="0"/>
              </a:rPr>
              <a:t>How do I clean a ceramic hob?</a:t>
            </a:r>
          </a:p>
          <a:p>
            <a:pPr marL="542925" lvl="1" indent="-180975" algn="just">
              <a:spcBef>
                <a:spcPct val="20000"/>
              </a:spcBef>
              <a:buAutoNum type="arabicPeriod"/>
            </a:pPr>
            <a:endParaRPr lang="en-US" sz="800" b="1" kern="0" dirty="0">
              <a:latin typeface="Noto Sans" panose="020B0502040504020204" pitchFamily="34" charset="0"/>
              <a:ea typeface="Noto Sans" panose="020B0502040504020204" pitchFamily="34" charset="0"/>
              <a:cs typeface="Noto Sans" panose="020B0502040504020204" pitchFamily="34" charset="0"/>
            </a:endParaRPr>
          </a:p>
          <a:p>
            <a:pPr marL="361950" lvl="1">
              <a:spcBef>
                <a:spcPct val="20000"/>
              </a:spcBef>
            </a:pPr>
            <a:r>
              <a:rPr lang="en-US" sz="800" dirty="0">
                <a:latin typeface="Noto Sans" panose="020B0502040504020204" pitchFamily="34" charset="0"/>
                <a:ea typeface="Noto Sans" panose="020B0502040504020204" pitchFamily="34" charset="0"/>
                <a:cs typeface="Noto Sans" panose="020B0502040504020204" pitchFamily="34" charset="0"/>
              </a:rPr>
              <a:t>Make sure your hob is cold before you start cleaning.</a:t>
            </a:r>
          </a:p>
          <a:p>
            <a:pPr marL="361950" lvl="1">
              <a:spcBef>
                <a:spcPct val="20000"/>
              </a:spcBef>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590550" lvl="1" indent="-228600">
              <a:spcBef>
                <a:spcPct val="20000"/>
              </a:spcBef>
              <a:buAutoNum type="arabicPeriod"/>
            </a:pPr>
            <a:r>
              <a:rPr lang="en-US" sz="800" dirty="0">
                <a:latin typeface="Noto Sans" panose="020B0502040504020204" pitchFamily="34" charset="0"/>
                <a:ea typeface="Noto Sans" panose="020B0502040504020204" pitchFamily="34" charset="0"/>
                <a:cs typeface="Noto Sans" panose="020B0502040504020204" pitchFamily="34" charset="0"/>
              </a:rPr>
              <a:t>Burnt-on food deposits can be removed carefully by using a glass scraper (Article No. 17000334). Use the glass scraper at a shallow angle (20 to 30 degrees) with smooth strokes and avoid stabbing or chipping at the surface.                                                 </a:t>
            </a:r>
          </a:p>
          <a:p>
            <a:pPr marL="590550" lvl="1" indent="-228600">
              <a:spcBef>
                <a:spcPct val="20000"/>
              </a:spcBef>
              <a:buAutoNum type="arabicPeriod"/>
            </a:pPr>
            <a:r>
              <a:rPr lang="en-US" sz="800" dirty="0">
                <a:latin typeface="Noto Sans" panose="020B0502040504020204" pitchFamily="34" charset="0"/>
                <a:ea typeface="Noto Sans" panose="020B0502040504020204" pitchFamily="34" charset="0"/>
                <a:cs typeface="Noto Sans" panose="020B0502040504020204" pitchFamily="34" charset="0"/>
              </a:rPr>
              <a:t> Remove loose dirt with kitchen paper.                                                 </a:t>
            </a:r>
          </a:p>
          <a:p>
            <a:pPr marL="590550" lvl="1" indent="-228600">
              <a:spcBef>
                <a:spcPct val="20000"/>
              </a:spcBef>
              <a:buAutoNum type="arabicPeriod"/>
            </a:pPr>
            <a:r>
              <a:rPr lang="en-US" sz="800" dirty="0">
                <a:latin typeface="Noto Sans" panose="020B0502040504020204" pitchFamily="34" charset="0"/>
                <a:ea typeface="Noto Sans" panose="020B0502040504020204" pitchFamily="34" charset="0"/>
                <a:cs typeface="Noto Sans" panose="020B0502040504020204" pitchFamily="34" charset="0"/>
              </a:rPr>
              <a:t>Simply pour a small amount of cleaning fluid on the hob and use the lint-free cloth or kitchen paper to clean.                                         </a:t>
            </a:r>
          </a:p>
          <a:p>
            <a:pPr marL="590550" lvl="1" indent="-228600">
              <a:spcBef>
                <a:spcPct val="20000"/>
              </a:spcBef>
              <a:buAutoNum type="arabicPeriod"/>
            </a:pPr>
            <a:r>
              <a:rPr lang="en-US" sz="800" dirty="0">
                <a:latin typeface="Noto Sans" panose="020B0502040504020204" pitchFamily="34" charset="0"/>
                <a:ea typeface="Noto Sans" panose="020B0502040504020204" pitchFamily="34" charset="0"/>
                <a:cs typeface="Noto Sans" panose="020B0502040504020204" pitchFamily="34" charset="0"/>
              </a:rPr>
              <a:t>Thoroughly wipe the surface with a damp cloth before wiping dry with a clean cloth.                                                                        </a:t>
            </a:r>
          </a:p>
          <a:p>
            <a:pPr marL="590550" lvl="1" indent="-228600">
              <a:spcBef>
                <a:spcPct val="20000"/>
              </a:spcBef>
              <a:buAutoNum type="arabicPeriod"/>
            </a:pPr>
            <a:r>
              <a:rPr lang="en-US" sz="800" dirty="0">
                <a:latin typeface="Noto Sans" panose="020B0502040504020204" pitchFamily="34" charset="0"/>
                <a:ea typeface="Noto Sans" panose="020B0502040504020204" pitchFamily="34" charset="0"/>
                <a:cs typeface="Noto Sans" panose="020B0502040504020204" pitchFamily="34" charset="0"/>
              </a:rPr>
              <a:t>Polish afterwards if necessary.</a:t>
            </a:r>
          </a:p>
          <a:p>
            <a:pPr marL="361950" lvl="1" algn="just">
              <a:spcBef>
                <a:spcPct val="20000"/>
              </a:spcBef>
            </a:pPr>
            <a:endParaRPr lang="en-US" sz="800" kern="0" dirty="0">
              <a:latin typeface="Noto Sans" panose="020B0502040504020204" pitchFamily="34" charset="0"/>
              <a:ea typeface="Noto Sans" panose="020B0502040504020204" pitchFamily="34" charset="0"/>
              <a:cs typeface="Noto Sans" panose="020B0502040504020204" pitchFamily="34" charset="0"/>
            </a:endParaRPr>
          </a:p>
          <a:p>
            <a:pPr marL="534988" lvl="1" indent="-173038">
              <a:spcBef>
                <a:spcPct val="20000"/>
              </a:spcBef>
              <a:buFontTx/>
              <a:buAutoNum type="arabicPeriod" startAt="2"/>
            </a:pPr>
            <a:r>
              <a:rPr lang="en-US" sz="800" b="1" kern="0" dirty="0">
                <a:latin typeface="Noto Sans" panose="020B0502040504020204" pitchFamily="34" charset="0"/>
                <a:ea typeface="Noto Sans" panose="020B0502040504020204" pitchFamily="34" charset="0"/>
                <a:cs typeface="Noto Sans" panose="020B0502040504020204" pitchFamily="34" charset="0"/>
              </a:rPr>
              <a:t>Changes to the gas surface from high heat– what do you suggest?</a:t>
            </a:r>
          </a:p>
          <a:p>
            <a:pPr marL="590550" lvl="1" indent="-228600" algn="just">
              <a:spcBef>
                <a:spcPct val="20000"/>
              </a:spcBef>
              <a:buAutoNum type="arabicPeriod" startAt="2"/>
            </a:pPr>
            <a:endParaRPr lang="de-DE" sz="800" b="1" kern="0" dirty="0">
              <a:latin typeface="Noto Sans" panose="020B0502040504020204" pitchFamily="34" charset="0"/>
              <a:ea typeface="Noto Sans" panose="020B0502040504020204" pitchFamily="34" charset="0"/>
              <a:cs typeface="Noto Sans" panose="020B0502040504020204" pitchFamily="34" charset="0"/>
            </a:endParaRPr>
          </a:p>
          <a:p>
            <a:pPr marL="361950" lvl="1">
              <a:spcBef>
                <a:spcPct val="20000"/>
              </a:spcBef>
            </a:pPr>
            <a:r>
              <a:rPr lang="en-US" sz="800" dirty="0">
                <a:latin typeface="Noto Sans" panose="020B0502040504020204" pitchFamily="34" charset="0"/>
                <a:ea typeface="Noto Sans" panose="020B0502040504020204" pitchFamily="34" charset="0"/>
                <a:cs typeface="Noto Sans" panose="020B0502040504020204" pitchFamily="34" charset="0"/>
              </a:rPr>
              <a:t>When the burners are used for an extended period with large pans, the stainless steel gas surface of the hob can become very hot and take on a so-called temper </a:t>
            </a:r>
            <a:r>
              <a:rPr lang="en-US" sz="800" dirty="0" err="1">
                <a:latin typeface="Noto Sans" panose="020B0502040504020204" pitchFamily="34" charset="0"/>
                <a:ea typeface="Noto Sans" panose="020B0502040504020204" pitchFamily="34" charset="0"/>
                <a:cs typeface="Noto Sans" panose="020B0502040504020204" pitchFamily="34" charset="0"/>
              </a:rPr>
              <a:t>colour</a:t>
            </a:r>
            <a:r>
              <a:rPr lang="en-US" sz="800" dirty="0">
                <a:latin typeface="Noto Sans" panose="020B0502040504020204" pitchFamily="34" charset="0"/>
                <a:ea typeface="Noto Sans" panose="020B0502040504020204" pitchFamily="34" charset="0"/>
                <a:cs typeface="Noto Sans" panose="020B0502040504020204" pitchFamily="34" charset="0"/>
              </a:rPr>
              <a:t>. </a:t>
            </a:r>
          </a:p>
          <a:p>
            <a:pPr marL="361950" lvl="1">
              <a:spcBef>
                <a:spcPct val="20000"/>
              </a:spcBef>
            </a:pPr>
            <a:r>
              <a:rPr lang="en-US" sz="800" dirty="0">
                <a:latin typeface="Noto Sans" panose="020B0502040504020204" pitchFamily="34" charset="0"/>
                <a:ea typeface="Noto Sans" panose="020B0502040504020204" pitchFamily="34" charset="0"/>
                <a:cs typeface="Noto Sans" panose="020B0502040504020204" pitchFamily="34" charset="0"/>
              </a:rPr>
              <a:t>This process can be reversed using a suitable cleaning product such as the Hob Cleaner. Do not use aggressive, abrasive cleaners or scourers. </a:t>
            </a:r>
          </a:p>
          <a:p>
            <a:pPr marL="361950" lvl="1">
              <a:spcBef>
                <a:spcPct val="20000"/>
              </a:spcBef>
            </a:pPr>
            <a:r>
              <a:rPr lang="en-US" sz="800" dirty="0">
                <a:latin typeface="Noto Sans" panose="020B0502040504020204" pitchFamily="34" charset="0"/>
                <a:ea typeface="Noto Sans" panose="020B0502040504020204" pitchFamily="34" charset="0"/>
                <a:cs typeface="Noto Sans" panose="020B0502040504020204" pitchFamily="34" charset="0"/>
              </a:rPr>
              <a:t>This would permanently alter the surface.</a:t>
            </a:r>
          </a:p>
          <a:p>
            <a:pPr marL="361950" lvl="1">
              <a:spcBef>
                <a:spcPct val="20000"/>
              </a:spcBef>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361950" lvl="1">
              <a:spcBef>
                <a:spcPct val="20000"/>
              </a:spcBef>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542925" lvl="1" indent="-184150">
              <a:spcBef>
                <a:spcPct val="20000"/>
              </a:spcBef>
              <a:defRPr/>
            </a:pPr>
            <a:endParaRPr lang="en-US" sz="1000" dirty="0">
              <a:latin typeface="Noto Sans" panose="020B0502040504020204" pitchFamily="34" charset="0"/>
              <a:ea typeface="Noto Sans" panose="020B0502040504020204" pitchFamily="34" charset="0"/>
              <a:cs typeface="Noto Sans" panose="020B0502040504020204" pitchFamily="34" charset="0"/>
            </a:endParaRPr>
          </a:p>
          <a:p>
            <a:pPr marL="542925" lvl="1" indent="-184150">
              <a:spcBef>
                <a:spcPct val="20000"/>
              </a:spcBef>
              <a:defRPr/>
            </a:pPr>
            <a:endParaRPr lang="en-US" sz="1000" dirty="0">
              <a:latin typeface="Noto Sans" panose="020B0502040504020204" pitchFamily="34" charset="0"/>
              <a:ea typeface="Noto Sans" panose="020B0502040504020204" pitchFamily="34" charset="0"/>
              <a:cs typeface="Noto Sans" panose="020B0502040504020204" pitchFamily="34" charset="0"/>
            </a:endParaRPr>
          </a:p>
          <a:p>
            <a:pPr marL="542925" lvl="1" indent="-184150">
              <a:spcBef>
                <a:spcPct val="20000"/>
              </a:spcBef>
              <a:defRPr/>
            </a:pPr>
            <a:endParaRPr lang="en-US" sz="1000" dirty="0">
              <a:latin typeface="Noto Sans" panose="020B0502040504020204" pitchFamily="34" charset="0"/>
              <a:ea typeface="Noto Sans" panose="020B0502040504020204" pitchFamily="34" charset="0"/>
              <a:cs typeface="Noto Sans" panose="020B0502040504020204" pitchFamily="34" charset="0"/>
            </a:endParaRPr>
          </a:p>
        </p:txBody>
      </p:sp>
      <p:sp>
        <p:nvSpPr>
          <p:cNvPr id="10" name="Rectángulo 9"/>
          <p:cNvSpPr/>
          <p:nvPr/>
        </p:nvSpPr>
        <p:spPr>
          <a:xfrm>
            <a:off x="682028" y="400277"/>
            <a:ext cx="6334722" cy="369332"/>
          </a:xfrm>
          <a:prstGeom prst="rect">
            <a:avLst/>
          </a:prstGeom>
        </p:spPr>
        <p:txBody>
          <a:bodyPr wrap="square">
            <a:spAutoFit/>
          </a:bodyPr>
          <a:lstStyle/>
          <a:p>
            <a:r>
              <a:rPr lang="es-ES" b="1" dirty="0" err="1">
                <a:latin typeface="Noto Sans" panose="020B0502040504020204" pitchFamily="34" charset="0"/>
                <a:ea typeface="Noto Sans" panose="020B0502040504020204" pitchFamily="34" charset="0"/>
                <a:cs typeface="Noto Sans" panose="020B0502040504020204" pitchFamily="34" charset="0"/>
              </a:rPr>
              <a:t>Hob</a:t>
            </a:r>
            <a:r>
              <a:rPr lang="es-ES" b="1" dirty="0">
                <a:latin typeface="Noto Sans" panose="020B0502040504020204" pitchFamily="34" charset="0"/>
                <a:ea typeface="Noto Sans" panose="020B0502040504020204" pitchFamily="34" charset="0"/>
                <a:cs typeface="Noto Sans" panose="020B0502040504020204" pitchFamily="34" charset="0"/>
              </a:rPr>
              <a:t> </a:t>
            </a:r>
            <a:r>
              <a:rPr lang="es-ES" b="1" dirty="0" err="1">
                <a:latin typeface="Noto Sans" panose="020B0502040504020204" pitchFamily="34" charset="0"/>
                <a:ea typeface="Noto Sans" panose="020B0502040504020204" pitchFamily="34" charset="0"/>
                <a:cs typeface="Noto Sans" panose="020B0502040504020204" pitchFamily="34" charset="0"/>
              </a:rPr>
              <a:t>cleaner</a:t>
            </a:r>
            <a:r>
              <a:rPr lang="es-ES" b="1" dirty="0">
                <a:latin typeface="Noto Sans" panose="020B0502040504020204" pitchFamily="34" charset="0"/>
                <a:ea typeface="Noto Sans" panose="020B0502040504020204" pitchFamily="34" charset="0"/>
                <a:cs typeface="Noto Sans" panose="020B0502040504020204" pitchFamily="34" charset="0"/>
              </a:rPr>
              <a:t> for </a:t>
            </a:r>
            <a:r>
              <a:rPr lang="es-ES" b="1" dirty="0" err="1">
                <a:latin typeface="Noto Sans" panose="020B0502040504020204" pitchFamily="34" charset="0"/>
                <a:ea typeface="Noto Sans" panose="020B0502040504020204" pitchFamily="34" charset="0"/>
                <a:cs typeface="Noto Sans" panose="020B0502040504020204" pitchFamily="34" charset="0"/>
              </a:rPr>
              <a:t>glass</a:t>
            </a:r>
            <a:r>
              <a:rPr lang="es-ES" b="1" dirty="0">
                <a:latin typeface="Noto Sans" panose="020B0502040504020204" pitchFamily="34" charset="0"/>
                <a:ea typeface="Noto Sans" panose="020B0502040504020204" pitchFamily="34" charset="0"/>
                <a:cs typeface="Noto Sans" panose="020B0502040504020204" pitchFamily="34" charset="0"/>
              </a:rPr>
              <a:t> and </a:t>
            </a:r>
            <a:r>
              <a:rPr lang="es-ES" b="1" dirty="0" err="1">
                <a:latin typeface="Noto Sans" panose="020B0502040504020204" pitchFamily="34" charset="0"/>
                <a:ea typeface="Noto Sans" panose="020B0502040504020204" pitchFamily="34" charset="0"/>
                <a:cs typeface="Noto Sans" panose="020B0502040504020204" pitchFamily="34" charset="0"/>
              </a:rPr>
              <a:t>stainless</a:t>
            </a:r>
            <a:r>
              <a:rPr lang="es-ES" b="1" dirty="0">
                <a:latin typeface="Noto Sans" panose="020B0502040504020204" pitchFamily="34" charset="0"/>
                <a:ea typeface="Noto Sans" panose="020B0502040504020204" pitchFamily="34" charset="0"/>
                <a:cs typeface="Noto Sans" panose="020B0502040504020204" pitchFamily="34" charset="0"/>
              </a:rPr>
              <a:t> </a:t>
            </a:r>
            <a:r>
              <a:rPr lang="es-ES" b="1" dirty="0" err="1">
                <a:latin typeface="Noto Sans" panose="020B0502040504020204" pitchFamily="34" charset="0"/>
                <a:ea typeface="Noto Sans" panose="020B0502040504020204" pitchFamily="34" charset="0"/>
                <a:cs typeface="Noto Sans" panose="020B0502040504020204" pitchFamily="34" charset="0"/>
              </a:rPr>
              <a:t>steel</a:t>
            </a:r>
            <a:r>
              <a:rPr lang="es-ES" b="1" dirty="0">
                <a:latin typeface="Noto Sans" panose="020B0502040504020204" pitchFamily="34" charset="0"/>
                <a:ea typeface="Noto Sans" panose="020B0502040504020204" pitchFamily="34" charset="0"/>
                <a:cs typeface="Noto Sans" panose="020B0502040504020204" pitchFamily="34" charset="0"/>
              </a:rPr>
              <a:t> </a:t>
            </a:r>
            <a:r>
              <a:rPr lang="es-ES" b="1" dirty="0" err="1">
                <a:latin typeface="Noto Sans" panose="020B0502040504020204" pitchFamily="34" charset="0"/>
                <a:ea typeface="Noto Sans" panose="020B0502040504020204" pitchFamily="34" charset="0"/>
                <a:cs typeface="Noto Sans" panose="020B0502040504020204" pitchFamily="34" charset="0"/>
              </a:rPr>
              <a:t>hobs</a:t>
            </a:r>
            <a:endParaRPr lang="es-ES" b="1"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Rectángulo 5"/>
          <p:cNvSpPr/>
          <p:nvPr/>
        </p:nvSpPr>
        <p:spPr>
          <a:xfrm>
            <a:off x="-2362" y="-1005"/>
            <a:ext cx="371961" cy="10692202"/>
          </a:xfrm>
          <a:prstGeom prst="rect">
            <a:avLst/>
          </a:prstGeom>
          <a:solidFill>
            <a:srgbClr val="EC67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p:cNvSpPr/>
          <p:nvPr/>
        </p:nvSpPr>
        <p:spPr>
          <a:xfrm>
            <a:off x="510081" y="2905435"/>
            <a:ext cx="6759502" cy="3139321"/>
          </a:xfrm>
          <a:prstGeom prst="rect">
            <a:avLst/>
          </a:prstGeom>
        </p:spPr>
        <p:txBody>
          <a:bodyPr wrap="square" numCol="2" spcCol="180000">
            <a:spAutoFit/>
          </a:bodyPr>
          <a:lstStyle/>
          <a:p>
            <a:pPr indent="-96588"/>
            <a:r>
              <a:rPr lang="en-US" sz="1200" b="1" dirty="0">
                <a:solidFill>
                  <a:srgbClr val="EC6746"/>
                </a:solidFill>
                <a:latin typeface="Noto Sans" panose="020B0502040504020204" pitchFamily="34" charset="0"/>
                <a:ea typeface="Noto Sans" panose="020B0502040504020204" pitchFamily="34" charset="0"/>
                <a:cs typeface="Noto Sans" panose="020B0502040504020204" pitchFamily="34" charset="0"/>
              </a:rPr>
              <a:t>Product features</a:t>
            </a:r>
          </a:p>
          <a:p>
            <a:pPr indent="-96588" algn="just"/>
            <a:endParaRPr lang="en-US" sz="1000" b="1"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spcBef>
                <a:spcPts val="0"/>
              </a:spcBef>
              <a:buFont typeface="Arial" panose="020B0604020202020204" pitchFamily="34" charset="0"/>
              <a:buChar char="•"/>
            </a:pPr>
            <a:r>
              <a:rPr lang="en-US" sz="800" b="1" dirty="0">
                <a:latin typeface="Noto Sans" panose="020B0502040504020204" pitchFamily="34" charset="0"/>
                <a:ea typeface="Noto Sans" panose="020B0502040504020204" pitchFamily="34" charset="0"/>
                <a:cs typeface="Noto Sans" panose="020B0502040504020204" pitchFamily="34" charset="0"/>
              </a:rPr>
              <a:t>Easier follow-up cleaning:</a:t>
            </a:r>
            <a:r>
              <a:rPr lang="en-US" sz="800" dirty="0">
                <a:latin typeface="Noto Sans" panose="020B0502040504020204" pitchFamily="34" charset="0"/>
                <a:ea typeface="Noto Sans" panose="020B0502040504020204" pitchFamily="34" charset="0"/>
                <a:cs typeface="Noto Sans" panose="020B0502040504020204" pitchFamily="34" charset="0"/>
              </a:rPr>
              <a:t> The cleaning has a dirt-repellent effect and facilitates subsequent wiping.</a:t>
            </a:r>
          </a:p>
          <a:p>
            <a:pPr marL="171450" indent="-171450" algn="just">
              <a:spcBef>
                <a:spcPts val="0"/>
              </a:spcBef>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spcBef>
                <a:spcPts val="0"/>
              </a:spcBef>
              <a:buFont typeface="Arial" panose="020B0604020202020204" pitchFamily="34" charset="0"/>
              <a:buChar char="•"/>
            </a:pPr>
            <a:r>
              <a:rPr lang="es-ES" sz="800" dirty="0">
                <a:latin typeface="Noto Sans" panose="020B0502040504020204" pitchFamily="34" charset="0"/>
                <a:ea typeface="Noto Sans" panose="020B0502040504020204" pitchFamily="34" charset="0"/>
                <a:cs typeface="Noto Sans" panose="020B0502040504020204" pitchFamily="34" charset="0"/>
              </a:rPr>
              <a:t>​</a:t>
            </a:r>
            <a:r>
              <a:rPr lang="en-US" sz="800" b="1" dirty="0">
                <a:latin typeface="Noto Sans" panose="020B0502040504020204" pitchFamily="34" charset="0"/>
                <a:ea typeface="Noto Sans" panose="020B0502040504020204" pitchFamily="34" charset="0"/>
                <a:cs typeface="Noto Sans" panose="020B0502040504020204" pitchFamily="34" charset="0"/>
              </a:rPr>
              <a:t>Makes your hob sparkle: </a:t>
            </a:r>
            <a:r>
              <a:rPr lang="en-US" sz="800" dirty="0">
                <a:latin typeface="Noto Sans" panose="020B0502040504020204" pitchFamily="34" charset="0"/>
                <a:ea typeface="Noto Sans" panose="020B0502040504020204" pitchFamily="34" charset="0"/>
                <a:cs typeface="Noto Sans" panose="020B0502040504020204" pitchFamily="34" charset="0"/>
              </a:rPr>
              <a:t>for cleaning and care of ceramic glass, tempered glass and stainless steel hobs. Safely and powerfully removes dirt and grease with effective results.</a:t>
            </a:r>
          </a:p>
          <a:p>
            <a:pPr marL="171450" indent="-171450" algn="just">
              <a:spcBef>
                <a:spcPts val="0"/>
              </a:spcBef>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spcBef>
                <a:spcPts val="0"/>
              </a:spcBef>
              <a:buFont typeface="Arial" panose="020B0604020202020204" pitchFamily="34" charset="0"/>
              <a:buChar char="•"/>
            </a:pPr>
            <a:r>
              <a:rPr lang="en-US" sz="800" b="1" dirty="0">
                <a:latin typeface="Noto Sans" panose="020B0502040504020204" pitchFamily="34" charset="0"/>
                <a:ea typeface="Noto Sans" panose="020B0502040504020204" pitchFamily="34" charset="0"/>
                <a:cs typeface="Noto Sans" panose="020B0502040504020204" pitchFamily="34" charset="0"/>
              </a:rPr>
              <a:t>Available as maintenance pack for ceramic glass: </a:t>
            </a:r>
            <a:r>
              <a:rPr lang="en-US" sz="800" dirty="0">
                <a:latin typeface="Noto Sans" panose="020B0502040504020204" pitchFamily="34" charset="0"/>
                <a:ea typeface="Noto Sans" panose="020B0502040504020204" pitchFamily="34" charset="0"/>
                <a:cs typeface="Noto Sans" panose="020B0502040504020204" pitchFamily="34" charset="0"/>
              </a:rPr>
              <a:t>With a cleaning cloth and glass scraper, any glass hob can be easily cleaned.</a:t>
            </a:r>
          </a:p>
          <a:p>
            <a:pPr marL="171450" indent="-171450" algn="just">
              <a:spcBef>
                <a:spcPts val="0"/>
              </a:spcBef>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spcBef>
                <a:spcPts val="0"/>
              </a:spcBef>
              <a:buFont typeface="Arial" panose="020B0604020202020204" pitchFamily="34" charset="0"/>
              <a:buChar char="•"/>
            </a:pPr>
            <a:r>
              <a:rPr lang="en-US" sz="800" b="1" dirty="0">
                <a:latin typeface="Noto Sans" panose="020B0502040504020204" pitchFamily="34" charset="0"/>
                <a:ea typeface="Noto Sans" panose="020B0502040504020204" pitchFamily="34" charset="0"/>
                <a:cs typeface="Noto Sans" panose="020B0502040504020204" pitchFamily="34" charset="0"/>
              </a:rPr>
              <a:t>Formula free of micro plastics.</a:t>
            </a:r>
          </a:p>
          <a:p>
            <a:pPr marL="171450" indent="-171450" algn="just">
              <a:spcBef>
                <a:spcPts val="0"/>
              </a:spcBef>
              <a:buFont typeface="Arial" panose="020B0604020202020204" pitchFamily="34" charset="0"/>
              <a:buChar char="•"/>
            </a:pPr>
            <a:endParaRPr lang="en-US" sz="800" b="1"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n-US" sz="800" b="1" dirty="0">
                <a:latin typeface="Noto Sans" panose="020B0502040504020204" pitchFamily="34" charset="0"/>
                <a:ea typeface="Noto Sans" panose="020B0502040504020204" pitchFamily="34" charset="0"/>
                <a:cs typeface="Noto Sans" panose="020B0502040504020204" pitchFamily="34" charset="0"/>
              </a:rPr>
              <a:t>Packaging from 100% recycled material: </a:t>
            </a:r>
            <a:r>
              <a:rPr lang="en-US" sz="800" dirty="0">
                <a:latin typeface="Noto Sans" panose="020B0502040504020204" pitchFamily="34" charset="0"/>
                <a:ea typeface="Noto Sans" panose="020B0502040504020204" pitchFamily="34" charset="0"/>
                <a:cs typeface="Noto Sans" panose="020B0502040504020204" pitchFamily="34" charset="0"/>
              </a:rPr>
              <a:t>The bottle body is made from 100% recycled material.</a:t>
            </a:r>
          </a:p>
          <a:p>
            <a:pPr marL="171450" indent="-171450" algn="just">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spcBef>
                <a:spcPts val="0"/>
              </a:spcBef>
              <a:buFont typeface="Arial" panose="020B0604020202020204" pitchFamily="34" charset="0"/>
              <a:buChar char="•"/>
            </a:pPr>
            <a:r>
              <a:rPr lang="en-US" sz="800" b="1" dirty="0">
                <a:latin typeface="Noto Sans" panose="020B0502040504020204" pitchFamily="34" charset="0"/>
                <a:ea typeface="Noto Sans" panose="020B0502040504020204" pitchFamily="34" charset="0"/>
                <a:cs typeface="Noto Sans" panose="020B0502040504020204" pitchFamily="34" charset="0"/>
              </a:rPr>
              <a:t>Surface friendly:</a:t>
            </a:r>
            <a:r>
              <a:rPr lang="en-US" sz="800" dirty="0">
                <a:latin typeface="Noto Sans" panose="020B0502040504020204" pitchFamily="34" charset="0"/>
                <a:ea typeface="Noto Sans" panose="020B0502040504020204" pitchFamily="34" charset="0"/>
                <a:cs typeface="Noto Sans" panose="020B0502040504020204" pitchFamily="34" charset="0"/>
              </a:rPr>
              <a:t> leaves no scratches* for a factory fresh appearance after many years. *if cleaned with a soft cloth.</a:t>
            </a:r>
          </a:p>
          <a:p>
            <a:pPr marL="171450" indent="-171450" algn="just">
              <a:spcBef>
                <a:spcPts val="0"/>
              </a:spcBef>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n-US" sz="800" b="1" dirty="0">
                <a:latin typeface="Noto Sans" panose="020B0502040504020204" pitchFamily="34" charset="0"/>
                <a:ea typeface="Noto Sans" panose="020B0502040504020204" pitchFamily="34" charset="0"/>
                <a:cs typeface="Noto Sans" panose="020B0502040504020204" pitchFamily="34" charset="0"/>
              </a:rPr>
              <a:t>Streak free results:</a:t>
            </a:r>
            <a:r>
              <a:rPr lang="en-US" sz="800" dirty="0">
                <a:latin typeface="Noto Sans" panose="020B0502040504020204" pitchFamily="34" charset="0"/>
                <a:ea typeface="Noto Sans" panose="020B0502040504020204" pitchFamily="34" charset="0"/>
                <a:cs typeface="Noto Sans" panose="020B0502040504020204" pitchFamily="34" charset="0"/>
              </a:rPr>
              <a:t> Dries up quickly after the final swipe and leaves no mark, stripes or spots. Leaves a protective seal and an attractive shiny </a:t>
            </a:r>
            <a:r>
              <a:rPr lang="en-US" sz="800" b="1" dirty="0">
                <a:latin typeface="Noto Sans" panose="020B0502040504020204" pitchFamily="34" charset="0"/>
                <a:ea typeface="Noto Sans" panose="020B0502040504020204" pitchFamily="34" charset="0"/>
                <a:cs typeface="Noto Sans" panose="020B0502040504020204" pitchFamily="34" charset="0"/>
              </a:rPr>
              <a:t>finish.</a:t>
            </a:r>
          </a:p>
          <a:p>
            <a:pPr marL="171450" indent="-171450" algn="just">
              <a:spcBef>
                <a:spcPts val="0"/>
              </a:spcBef>
              <a:buFont typeface="Arial" panose="020B0604020202020204" pitchFamily="34" charset="0"/>
              <a:buChar char="•"/>
            </a:pPr>
            <a:endParaRPr lang="en-US" sz="800" b="1"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spcBef>
                <a:spcPts val="0"/>
              </a:spcBef>
              <a:buFont typeface="Arial" panose="020B0604020202020204" pitchFamily="34" charset="0"/>
              <a:buChar char="•"/>
            </a:pPr>
            <a:r>
              <a:rPr lang="en-US" sz="800" b="1" dirty="0">
                <a:latin typeface="Noto Sans" panose="020B0502040504020204" pitchFamily="34" charset="0"/>
                <a:ea typeface="Noto Sans" panose="020B0502040504020204" pitchFamily="34" charset="0"/>
                <a:cs typeface="Noto Sans" panose="020B0502040504020204" pitchFamily="34" charset="0"/>
              </a:rPr>
              <a:t>Custom made: </a:t>
            </a:r>
            <a:r>
              <a:rPr lang="en-US" sz="800" dirty="0">
                <a:latin typeface="Noto Sans" panose="020B0502040504020204" pitchFamily="34" charset="0"/>
                <a:ea typeface="Noto Sans" panose="020B0502040504020204" pitchFamily="34" charset="0"/>
                <a:cs typeface="Noto Sans" panose="020B0502040504020204" pitchFamily="34" charset="0"/>
              </a:rPr>
              <a:t>Co-designed, tested and approved by the minds who also develop the home appliances. The hob cleaner balances effectiveness and machine maintenance.</a:t>
            </a:r>
          </a:p>
          <a:p>
            <a:pPr marL="171450" indent="-171450" algn="just">
              <a:spcBef>
                <a:spcPts val="0"/>
              </a:spcBef>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spcBef>
                <a:spcPts val="0"/>
              </a:spcBef>
              <a:buFont typeface="Arial" panose="020B0604020202020204" pitchFamily="34" charset="0"/>
              <a:buChar char="•"/>
            </a:pPr>
            <a:r>
              <a:rPr lang="en-US" sz="800" b="1" dirty="0">
                <a:latin typeface="Noto Sans" panose="020B0502040504020204" pitchFamily="34" charset="0"/>
                <a:ea typeface="Noto Sans" panose="020B0502040504020204" pitchFamily="34" charset="0"/>
                <a:cs typeface="Noto Sans" panose="020B0502040504020204" pitchFamily="34" charset="0"/>
              </a:rPr>
              <a:t>Number of usages / cleanings per bottle: </a:t>
            </a:r>
            <a:r>
              <a:rPr lang="en-US" sz="800" dirty="0">
                <a:latin typeface="Noto Sans" panose="020B0502040504020204" pitchFamily="34" charset="0"/>
                <a:ea typeface="Noto Sans" panose="020B0502040504020204" pitchFamily="34" charset="0"/>
                <a:cs typeface="Noto Sans" panose="020B0502040504020204" pitchFamily="34" charset="0"/>
              </a:rPr>
              <a:t>Depending on individual user habits up to 16 cleanings.  Average amount for one cleaning: 15ml. </a:t>
            </a:r>
          </a:p>
          <a:p>
            <a:pPr algn="just">
              <a:spcBef>
                <a:spcPts val="0"/>
              </a:spcBef>
            </a:pPr>
            <a:endParaRPr lang="en-US" sz="800" b="1"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spcBef>
                <a:spcPts val="0"/>
              </a:spcBef>
              <a:buFont typeface="Arial" panose="020B0604020202020204" pitchFamily="34" charset="0"/>
              <a:buChar char="•"/>
            </a:pPr>
            <a:r>
              <a:rPr lang="en-US" sz="800" dirty="0">
                <a:latin typeface="Noto Sans" panose="020B0502040504020204" pitchFamily="34" charset="0"/>
                <a:ea typeface="Noto Sans" panose="020B0502040504020204" pitchFamily="34" charset="0"/>
                <a:cs typeface="Noto Sans" panose="020B0502040504020204" pitchFamily="34" charset="0"/>
              </a:rPr>
              <a:t>Made in </a:t>
            </a:r>
            <a:r>
              <a:rPr lang="en-US" sz="800" b="1" dirty="0">
                <a:latin typeface="Noto Sans" panose="020B0502040504020204" pitchFamily="34" charset="0"/>
                <a:ea typeface="Noto Sans" panose="020B0502040504020204" pitchFamily="34" charset="0"/>
                <a:cs typeface="Noto Sans" panose="020B0502040504020204" pitchFamily="34" charset="0"/>
              </a:rPr>
              <a:t>Germany</a:t>
            </a:r>
            <a:r>
              <a:rPr lang="en-US" sz="800" dirty="0">
                <a:latin typeface="Noto Sans" panose="020B0502040504020204" pitchFamily="34" charset="0"/>
                <a:ea typeface="Noto Sans" panose="020B0502040504020204" pitchFamily="34" charset="0"/>
                <a:cs typeface="Noto Sans" panose="020B0502040504020204" pitchFamily="34" charset="0"/>
              </a:rPr>
              <a:t>.</a:t>
            </a:r>
          </a:p>
        </p:txBody>
      </p:sp>
      <p:pic>
        <p:nvPicPr>
          <p:cNvPr id="17" name="Imagen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0555" y="5475668"/>
            <a:ext cx="624858" cy="624858"/>
          </a:xfrm>
          <a:prstGeom prst="rect">
            <a:avLst/>
          </a:prstGeom>
        </p:spPr>
      </p:pic>
      <p:pic>
        <p:nvPicPr>
          <p:cNvPr id="22" name="Imagen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77853" y="2494331"/>
            <a:ext cx="582126" cy="582126"/>
          </a:xfrm>
          <a:prstGeom prst="rect">
            <a:avLst/>
          </a:prstGeom>
        </p:spPr>
      </p:pic>
      <p:pic>
        <p:nvPicPr>
          <p:cNvPr id="36" name="Grafik 3"/>
          <p:cNvPicPr>
            <a:picLocks noChangeAspect="1"/>
          </p:cNvPicPr>
          <p:nvPr/>
        </p:nvPicPr>
        <p:blipFill rotWithShape="1">
          <a:blip r:embed="rId5"/>
          <a:srcRect r="39266" b="29529"/>
          <a:stretch/>
        </p:blipFill>
        <p:spPr>
          <a:xfrm>
            <a:off x="510081" y="9965173"/>
            <a:ext cx="1100578" cy="431292"/>
          </a:xfrm>
          <a:prstGeom prst="rect">
            <a:avLst/>
          </a:prstGeom>
        </p:spPr>
      </p:pic>
      <p:pic>
        <p:nvPicPr>
          <p:cNvPr id="37" name="Imagen 36"/>
          <p:cNvPicPr>
            <a:picLocks noChangeAspect="1"/>
          </p:cNvPicPr>
          <p:nvPr/>
        </p:nvPicPr>
        <p:blipFill rotWithShape="1">
          <a:blip r:embed="rId6" cstate="print">
            <a:extLst>
              <a:ext uri="{28A0092B-C50C-407E-A947-70E740481C1C}">
                <a14:useLocalDpi xmlns:a14="http://schemas.microsoft.com/office/drawing/2010/main" val="0"/>
              </a:ext>
            </a:extLst>
          </a:blip>
          <a:srcRect t="34055"/>
          <a:stretch/>
        </p:blipFill>
        <p:spPr>
          <a:xfrm>
            <a:off x="511572" y="10441301"/>
            <a:ext cx="2198174" cy="160941"/>
          </a:xfrm>
          <a:prstGeom prst="rect">
            <a:avLst/>
          </a:prstGeom>
        </p:spPr>
      </p:pic>
      <p:pic>
        <p:nvPicPr>
          <p:cNvPr id="4" name="Imagen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7853" y="5340769"/>
            <a:ext cx="660536" cy="660536"/>
          </a:xfrm>
          <a:prstGeom prst="rect">
            <a:avLst/>
          </a:prstGeom>
        </p:spPr>
      </p:pic>
      <p:pic>
        <p:nvPicPr>
          <p:cNvPr id="18" name="Imagen 17"/>
          <p:cNvPicPr>
            <a:picLocks noChangeAspect="1"/>
          </p:cNvPicPr>
          <p:nvPr/>
        </p:nvPicPr>
        <p:blipFill>
          <a:blip r:embed="rId8"/>
          <a:stretch>
            <a:fillRect/>
          </a:stretch>
        </p:blipFill>
        <p:spPr>
          <a:xfrm>
            <a:off x="1087568" y="800144"/>
            <a:ext cx="747237" cy="1795042"/>
          </a:xfrm>
          <a:prstGeom prst="rect">
            <a:avLst/>
          </a:prstGeom>
        </p:spPr>
      </p:pic>
      <p:sp>
        <p:nvSpPr>
          <p:cNvPr id="12" name="Rectángulo 11"/>
          <p:cNvSpPr/>
          <p:nvPr/>
        </p:nvSpPr>
        <p:spPr>
          <a:xfrm>
            <a:off x="4577949" y="1391106"/>
            <a:ext cx="2866566" cy="900246"/>
          </a:xfrm>
          <a:prstGeom prst="rect">
            <a:avLst/>
          </a:prstGeom>
        </p:spPr>
        <p:txBody>
          <a:bodyPr wrap="square">
            <a:spAutoFit/>
          </a:bodyPr>
          <a:lstStyle/>
          <a:p>
            <a:r>
              <a:rPr lang="en-GB" sz="1050" b="1" dirty="0">
                <a:latin typeface="Noto Sans" panose="020B0502040504020204" pitchFamily="34" charset="0"/>
                <a:ea typeface="Noto Sans" panose="020B0502040504020204" pitchFamily="34" charset="0"/>
                <a:cs typeface="Noto Sans" panose="020B0502040504020204" pitchFamily="34" charset="0"/>
              </a:rPr>
              <a:t>Product information</a:t>
            </a:r>
          </a:p>
          <a:p>
            <a:pPr marL="171450" indent="-171450" algn="just">
              <a:buFont typeface="Arial" panose="020B0604020202020204" pitchFamily="34" charset="0"/>
              <a:buChar char="•"/>
            </a:pPr>
            <a:endParaRPr lang="en-GB" sz="1050" b="1"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n-GB" sz="1050" b="1" dirty="0">
                <a:latin typeface="Noto Sans" panose="020B0502040504020204" pitchFamily="34" charset="0"/>
                <a:ea typeface="Noto Sans" panose="020B0502040504020204" pitchFamily="34" charset="0"/>
                <a:cs typeface="Noto Sans" panose="020B0502040504020204" pitchFamily="34" charset="0"/>
              </a:rPr>
              <a:t>Article No.: </a:t>
            </a:r>
            <a:r>
              <a:rPr lang="en-US" sz="1050" dirty="0">
                <a:latin typeface="Noto Sans" panose="020B0502040504020204" pitchFamily="34" charset="0"/>
                <a:ea typeface="Noto Sans" panose="020B0502040504020204" pitchFamily="34" charset="0"/>
                <a:cs typeface="Noto Sans" panose="020B0502040504020204" pitchFamily="34" charset="0"/>
              </a:rPr>
              <a:t>00311896</a:t>
            </a:r>
          </a:p>
          <a:p>
            <a:pPr marL="171450" indent="-171450" algn="just">
              <a:buFont typeface="Arial" panose="020B0604020202020204" pitchFamily="34" charset="0"/>
              <a:buChar char="•"/>
            </a:pPr>
            <a:r>
              <a:rPr lang="en-GB" sz="1050" b="1" dirty="0">
                <a:latin typeface="Noto Sans" panose="020B0502040504020204" pitchFamily="34" charset="0"/>
                <a:ea typeface="Noto Sans" panose="020B0502040504020204" pitchFamily="34" charset="0"/>
                <a:cs typeface="Noto Sans" panose="020B0502040504020204" pitchFamily="34" charset="0"/>
              </a:rPr>
              <a:t>Content: </a:t>
            </a:r>
            <a:r>
              <a:rPr lang="en-US" sz="1050" dirty="0">
                <a:latin typeface="Noto Sans" panose="020B0502040504020204" pitchFamily="34" charset="0"/>
                <a:ea typeface="Noto Sans" panose="020B0502040504020204" pitchFamily="34" charset="0"/>
                <a:cs typeface="Noto Sans" panose="020B0502040504020204" pitchFamily="34" charset="0"/>
              </a:rPr>
              <a:t>1x 250ml bottle </a:t>
            </a:r>
          </a:p>
          <a:p>
            <a:pPr marL="171450" indent="-171450" algn="just">
              <a:buFont typeface="Arial" panose="020B0604020202020204" pitchFamily="34" charset="0"/>
              <a:buChar char="•"/>
            </a:pPr>
            <a:r>
              <a:rPr lang="en-GB" sz="1050" b="1" dirty="0">
                <a:latin typeface="Noto Sans" panose="020B0502040504020204" pitchFamily="34" charset="0"/>
                <a:ea typeface="Noto Sans" panose="020B0502040504020204" pitchFamily="34" charset="0"/>
                <a:cs typeface="Noto Sans" panose="020B0502040504020204" pitchFamily="34" charset="0"/>
              </a:rPr>
              <a:t>Region:  </a:t>
            </a:r>
            <a:r>
              <a:rPr lang="en-GB" sz="1050" dirty="0">
                <a:latin typeface="Noto Sans" panose="020B0502040504020204" pitchFamily="34" charset="0"/>
                <a:ea typeface="Noto Sans" panose="020B0502040504020204" pitchFamily="34" charset="0"/>
                <a:cs typeface="Noto Sans" panose="020B0502040504020204" pitchFamily="34" charset="0"/>
              </a:rPr>
              <a:t>West</a:t>
            </a:r>
            <a:endParaRPr lang="es-ES" sz="1050"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933833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2" y="0"/>
            <a:ext cx="371961" cy="10692202"/>
          </a:xfrm>
          <a:prstGeom prst="rect">
            <a:avLst/>
          </a:prstGeom>
          <a:solidFill>
            <a:srgbClr val="EC67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p:cNvSpPr/>
          <p:nvPr/>
        </p:nvSpPr>
        <p:spPr>
          <a:xfrm>
            <a:off x="416042" y="8097702"/>
            <a:ext cx="7077736" cy="1549142"/>
          </a:xfrm>
          <a:prstGeom prst="rect">
            <a:avLst/>
          </a:prstGeom>
        </p:spPr>
        <p:txBody>
          <a:bodyPr wrap="square">
            <a:spAutoFit/>
          </a:bodyPr>
          <a:lstStyle/>
          <a:p>
            <a:pPr marL="361950" lvl="1"/>
            <a:r>
              <a:rPr lang="en-GB" sz="1200" b="1" dirty="0">
                <a:solidFill>
                  <a:srgbClr val="EC6746"/>
                </a:solidFill>
                <a:latin typeface="Noto Sans" panose="020B0502040504020204" pitchFamily="34" charset="0"/>
                <a:ea typeface="Noto Sans" panose="020B0502040504020204" pitchFamily="34" charset="0"/>
                <a:cs typeface="Noto Sans" panose="020B0502040504020204" pitchFamily="34" charset="0"/>
              </a:rPr>
              <a:t>Chemical regulatory information</a:t>
            </a:r>
            <a:endParaRPr lang="en-GB" sz="1600" b="1"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361950" lvl="1"/>
            <a:endParaRPr lang="en-GB" sz="800" b="1" dirty="0">
              <a:latin typeface="Noto Sans" panose="020B0502040504020204" pitchFamily="34" charset="0"/>
              <a:ea typeface="Noto Sans" panose="020B0502040504020204" pitchFamily="34" charset="0"/>
              <a:cs typeface="Noto Sans" panose="020B0502040504020204" pitchFamily="34" charset="0"/>
            </a:endParaRPr>
          </a:p>
          <a:p>
            <a:pPr marL="361950" lvl="1"/>
            <a:r>
              <a:rPr lang="es-ES" sz="800" b="1" dirty="0">
                <a:latin typeface="Noto Sans" panose="020B0502040504020204" pitchFamily="34" charset="0"/>
                <a:ea typeface="Noto Sans" panose="020B0502040504020204" pitchFamily="34" charset="0"/>
                <a:cs typeface="Noto Sans" panose="020B0502040504020204" pitchFamily="34" charset="0"/>
              </a:rPr>
              <a:t>UFI </a:t>
            </a:r>
            <a:r>
              <a:rPr lang="es-ES" sz="800" b="1" dirty="0" err="1">
                <a:latin typeface="Noto Sans" panose="020B0502040504020204" pitchFamily="34" charset="0"/>
                <a:ea typeface="Noto Sans" panose="020B0502040504020204" pitchFamily="34" charset="0"/>
                <a:cs typeface="Noto Sans" panose="020B0502040504020204" pitchFamily="34" charset="0"/>
              </a:rPr>
              <a:t>code</a:t>
            </a:r>
            <a:r>
              <a:rPr lang="es-ES" sz="800" b="1" dirty="0">
                <a:latin typeface="Noto Sans" panose="020B0502040504020204" pitchFamily="34" charset="0"/>
                <a:ea typeface="Noto Sans" panose="020B0502040504020204" pitchFamily="34" charset="0"/>
                <a:cs typeface="Noto Sans" panose="020B0502040504020204" pitchFamily="34" charset="0"/>
              </a:rPr>
              <a:t>: </a:t>
            </a:r>
            <a:r>
              <a:rPr lang="es-ES" sz="800" dirty="0">
                <a:latin typeface="Noto Sans" panose="020B0502040504020204" pitchFamily="34" charset="0"/>
                <a:ea typeface="Noto Sans" panose="020B0502040504020204" pitchFamily="34" charset="0"/>
                <a:cs typeface="Noto Sans" panose="020B0502040504020204" pitchFamily="34" charset="0"/>
              </a:rPr>
              <a:t>55NY-K82S-R006-TH1U</a:t>
            </a: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361950" lvl="1"/>
            <a:endParaRPr lang="en-GB" sz="800" dirty="0">
              <a:latin typeface="Noto Sans" panose="020B0502040504020204" pitchFamily="34" charset="0"/>
              <a:ea typeface="Noto Sans" panose="020B0502040504020204" pitchFamily="34" charset="0"/>
              <a:cs typeface="Noto Sans" panose="020B0502040504020204" pitchFamily="34" charset="0"/>
            </a:endParaRPr>
          </a:p>
          <a:p>
            <a:pPr marL="361950" lvl="1"/>
            <a:r>
              <a:rPr lang="en-US" sz="800" b="1" dirty="0">
                <a:latin typeface="Noto Sans" panose="020B0502040504020204" pitchFamily="34" charset="0"/>
                <a:ea typeface="Noto Sans" panose="020B0502040504020204" pitchFamily="34" charset="0"/>
                <a:cs typeface="Noto Sans" panose="020B0502040504020204" pitchFamily="34" charset="0"/>
              </a:rPr>
              <a:t>Contains: </a:t>
            </a:r>
            <a:r>
              <a:rPr lang="en-US" sz="800" dirty="0">
                <a:latin typeface="Noto Sans" panose="020B0502040504020204" pitchFamily="34" charset="0"/>
                <a:ea typeface="Noto Sans" panose="020B0502040504020204" pitchFamily="34" charset="0"/>
                <a:cs typeface="Noto Sans" panose="020B0502040504020204" pitchFamily="34" charset="0"/>
              </a:rPr>
              <a:t>&lt;5% anionic surfactants, &lt;5% non-ionic surfactants, </a:t>
            </a:r>
            <a:r>
              <a:rPr lang="en-US" sz="800" dirty="0" err="1">
                <a:latin typeface="Noto Sans" panose="020B0502040504020204" pitchFamily="34" charset="0"/>
                <a:ea typeface="Noto Sans" panose="020B0502040504020204" pitchFamily="34" charset="0"/>
                <a:cs typeface="Noto Sans" panose="020B0502040504020204" pitchFamily="34" charset="0"/>
              </a:rPr>
              <a:t>Phenoxyethanol</a:t>
            </a:r>
            <a:r>
              <a:rPr lang="en-US" sz="800" dirty="0">
                <a:latin typeface="Noto Sans" panose="020B0502040504020204" pitchFamily="34" charset="0"/>
                <a:ea typeface="Noto Sans" panose="020B0502040504020204" pitchFamily="34" charset="0"/>
                <a:cs typeface="Noto Sans" panose="020B0502040504020204" pitchFamily="34" charset="0"/>
              </a:rPr>
              <a:t>, perfumes.</a:t>
            </a:r>
          </a:p>
          <a:p>
            <a:pPr marL="361950" lvl="1"/>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361950" lvl="1"/>
            <a:r>
              <a:rPr lang="en-GB" sz="800" dirty="0">
                <a:latin typeface="Noto Sans" panose="020B0502040504020204" pitchFamily="34" charset="0"/>
                <a:ea typeface="Noto Sans" panose="020B0502040504020204" pitchFamily="34" charset="0"/>
                <a:cs typeface="Noto Sans" panose="020B0502040504020204" pitchFamily="34" charset="0"/>
              </a:rPr>
              <a:t>List of all ingredients referred to Detergents Regulation 648/2004/EC </a:t>
            </a:r>
            <a:r>
              <a:rPr lang="en-US" sz="800" dirty="0">
                <a:latin typeface="Noto Sans" panose="020B0502040504020204" pitchFamily="34" charset="0"/>
                <a:ea typeface="Noto Sans" panose="020B0502040504020204" pitchFamily="34" charset="0"/>
                <a:cs typeface="Noto Sans" panose="020B0502040504020204" pitchFamily="34" charset="0"/>
              </a:rPr>
              <a:t>under </a:t>
            </a:r>
            <a:r>
              <a:rPr lang="en-US" sz="800" dirty="0">
                <a:latin typeface="Noto Sans" panose="020B0502040504020204" pitchFamily="34" charset="0"/>
                <a:ea typeface="Noto Sans" panose="020B0502040504020204" pitchFamily="34" charset="0"/>
                <a:cs typeface="Noto Sans" panose="020B0502040504020204" pitchFamily="34" charset="0"/>
                <a:hlinkClick r:id="rId2"/>
              </a:rPr>
              <a:t>www.pms-thomin.de/verzeichnis_inhaltsstoffe/</a:t>
            </a: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361950" lvl="1"/>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361950" lvl="1">
              <a:spcBef>
                <a:spcPts val="240"/>
              </a:spcBef>
            </a:pPr>
            <a:r>
              <a:rPr lang="en-US" sz="800" dirty="0">
                <a:latin typeface="Noto Sans" panose="020B0502040504020204" pitchFamily="34" charset="0"/>
                <a:ea typeface="Noto Sans" panose="020B0502040504020204" pitchFamily="34" charset="0"/>
                <a:cs typeface="Noto Sans" panose="020B0502040504020204" pitchFamily="34" charset="0"/>
              </a:rPr>
              <a:t>SDS according to Regulation (EC) No. 1907/2006 (REACH) with its amendment Regulation (EU) 2020/878.</a:t>
            </a:r>
          </a:p>
          <a:p>
            <a:pPr marL="361950" lvl="1"/>
            <a:endParaRPr lang="en-US" sz="1000" dirty="0">
              <a:latin typeface="Noto Sans" panose="020B0502040504020204" pitchFamily="34" charset="0"/>
              <a:ea typeface="Noto Sans" panose="020B0502040504020204" pitchFamily="34" charset="0"/>
              <a:cs typeface="Noto Sans" panose="020B0502040504020204" pitchFamily="34" charset="0"/>
            </a:endParaRPr>
          </a:p>
          <a:p>
            <a:pPr marL="361950" lvl="1"/>
            <a:endParaRPr lang="en-US" sz="700" dirty="0">
              <a:solidFill>
                <a:srgbClr val="FF0000"/>
              </a:solidFill>
            </a:endParaRPr>
          </a:p>
        </p:txBody>
      </p:sp>
      <p:sp>
        <p:nvSpPr>
          <p:cNvPr id="10" name="Rectángulo 9"/>
          <p:cNvSpPr/>
          <p:nvPr/>
        </p:nvSpPr>
        <p:spPr>
          <a:xfrm>
            <a:off x="4380264" y="3498490"/>
            <a:ext cx="6358822" cy="1618905"/>
          </a:xfrm>
          <a:prstGeom prst="rect">
            <a:avLst/>
          </a:prstGeom>
        </p:spPr>
        <p:txBody>
          <a:bodyPr wrap="square">
            <a:spAutoFit/>
          </a:bodyPr>
          <a:lstStyle/>
          <a:p>
            <a:pPr indent="-95250" algn="just"/>
            <a:r>
              <a:rPr lang="en-GB" sz="1200" b="1" dirty="0">
                <a:solidFill>
                  <a:srgbClr val="EC6746"/>
                </a:solidFill>
                <a:latin typeface="Noto Sans" panose="020B0502040504020204" pitchFamily="34" charset="0"/>
                <a:ea typeface="Noto Sans" panose="020B0502040504020204" pitchFamily="34" charset="0"/>
                <a:cs typeface="Noto Sans" panose="020B0502040504020204" pitchFamily="34" charset="0"/>
              </a:rPr>
              <a:t>Complementary products Art. No:</a:t>
            </a:r>
          </a:p>
          <a:p>
            <a:pPr indent="-95250" algn="just"/>
            <a:endParaRPr lang="en-GB" sz="1200" b="1" dirty="0">
              <a:solidFill>
                <a:srgbClr val="EC6746"/>
              </a:solidFill>
              <a:latin typeface="Noto Sans" panose="020B0502040504020204" pitchFamily="34" charset="0"/>
              <a:ea typeface="Noto Sans" panose="020B0502040504020204" pitchFamily="34" charset="0"/>
              <a:cs typeface="Noto Sans" panose="020B0502040504020204" pitchFamily="34" charset="0"/>
            </a:endParaRPr>
          </a:p>
          <a:p>
            <a:pPr marL="84138" lvl="1" indent="-95250">
              <a:spcBef>
                <a:spcPct val="20000"/>
              </a:spcBef>
              <a:buFont typeface="Arial" pitchFamily="34" charset="0"/>
              <a:buChar char="•"/>
            </a:pPr>
            <a:r>
              <a:rPr lang="en-US" sz="800" dirty="0">
                <a:latin typeface="Noto Sans" panose="020B0502040504020204" pitchFamily="34" charset="0"/>
                <a:ea typeface="Noto Sans" panose="020B0502040504020204" pitchFamily="34" charset="0"/>
                <a:cs typeface="Noto Sans" panose="020B0502040504020204" pitchFamily="34" charset="0"/>
              </a:rPr>
              <a:t>Maintenance pack 00311900</a:t>
            </a:r>
          </a:p>
          <a:p>
            <a:pPr marL="84138" lvl="1" indent="-95250">
              <a:spcBef>
                <a:spcPct val="20000"/>
              </a:spcBef>
              <a:buFont typeface="Arial" pitchFamily="34" charset="0"/>
              <a:buChar char="•"/>
            </a:pPr>
            <a:r>
              <a:rPr lang="en-US" sz="800" dirty="0">
                <a:latin typeface="Noto Sans" panose="020B0502040504020204" pitchFamily="34" charset="0"/>
                <a:ea typeface="Noto Sans" panose="020B0502040504020204" pitchFamily="34" charset="0"/>
                <a:cs typeface="Noto Sans" panose="020B0502040504020204" pitchFamily="34" charset="0"/>
              </a:rPr>
              <a:t>Degreaser 00312612 </a:t>
            </a:r>
          </a:p>
          <a:p>
            <a:pPr marL="84138" lvl="1" indent="-95250">
              <a:spcBef>
                <a:spcPct val="20000"/>
              </a:spcBef>
              <a:buFont typeface="Arial"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0" lvl="1">
              <a:spcBef>
                <a:spcPct val="20000"/>
              </a:spcBef>
            </a:pPr>
            <a:r>
              <a:rPr lang="en-US" sz="800" dirty="0">
                <a:latin typeface="Noto Sans" panose="020B0502040504020204" pitchFamily="34" charset="0"/>
                <a:ea typeface="Noto Sans" panose="020B0502040504020204" pitchFamily="34" charset="0"/>
                <a:cs typeface="Noto Sans" panose="020B0502040504020204" pitchFamily="34" charset="0"/>
              </a:rPr>
              <a:t>Additional accessories: </a:t>
            </a:r>
          </a:p>
          <a:p>
            <a:pPr marL="84138" lvl="1" indent="-95250">
              <a:spcBef>
                <a:spcPct val="20000"/>
              </a:spcBef>
              <a:buFont typeface="Arial" pitchFamily="34" charset="0"/>
              <a:buChar char="•"/>
            </a:pPr>
            <a:r>
              <a:rPr lang="en-US" sz="800" dirty="0">
                <a:latin typeface="Noto Sans" panose="020B0502040504020204" pitchFamily="34" charset="0"/>
                <a:ea typeface="Noto Sans" panose="020B0502040504020204" pitchFamily="34" charset="0"/>
                <a:cs typeface="Noto Sans" panose="020B0502040504020204" pitchFamily="34" charset="0"/>
              </a:rPr>
              <a:t>Glass scraper 17000334</a:t>
            </a:r>
          </a:p>
          <a:p>
            <a:pPr marL="84138" lvl="1" indent="-95250">
              <a:spcBef>
                <a:spcPct val="20000"/>
              </a:spcBef>
              <a:buFont typeface="Arial" pitchFamily="34" charset="0"/>
              <a:buChar char="•"/>
            </a:pPr>
            <a:r>
              <a:rPr lang="en-US" sz="800" dirty="0">
                <a:latin typeface="Noto Sans" panose="020B0502040504020204" pitchFamily="34" charset="0"/>
                <a:ea typeface="Noto Sans" panose="020B0502040504020204" pitchFamily="34" charset="0"/>
                <a:cs typeface="Noto Sans" panose="020B0502040504020204" pitchFamily="34" charset="0"/>
              </a:rPr>
              <a:t>Spare blades (Pack of 5): 17008422</a:t>
            </a:r>
          </a:p>
          <a:p>
            <a:pPr marL="171450" lvl="1" indent="-171450">
              <a:spcBef>
                <a:spcPct val="20000"/>
              </a:spcBef>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93663" lvl="2" indent="-93663" algn="just">
              <a:buFont typeface="Arial" pitchFamily="34" charset="0"/>
              <a:buChar char="•"/>
            </a:pPr>
            <a:endParaRPr lang="de-DE"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Rectángulo 10"/>
          <p:cNvSpPr/>
          <p:nvPr/>
        </p:nvSpPr>
        <p:spPr>
          <a:xfrm>
            <a:off x="429606" y="3571135"/>
            <a:ext cx="3778250" cy="938719"/>
          </a:xfrm>
          <a:prstGeom prst="rect">
            <a:avLst/>
          </a:prstGeom>
        </p:spPr>
        <p:txBody>
          <a:bodyPr>
            <a:spAutoFit/>
          </a:bodyPr>
          <a:lstStyle/>
          <a:p>
            <a:pPr marL="361950" lvl="1" algn="just"/>
            <a:r>
              <a:rPr lang="en-GB" sz="1200" b="1" dirty="0">
                <a:solidFill>
                  <a:srgbClr val="EC6746"/>
                </a:solidFill>
                <a:latin typeface="Noto Sans" panose="020B0502040504020204" pitchFamily="34" charset="0"/>
                <a:ea typeface="Noto Sans" panose="020B0502040504020204" pitchFamily="34" charset="0"/>
                <a:cs typeface="Noto Sans" panose="020B0502040504020204" pitchFamily="34" charset="0"/>
              </a:rPr>
              <a:t>Previous products Art.-No.: </a:t>
            </a:r>
          </a:p>
          <a:p>
            <a:pPr marL="361950" lvl="1" algn="just"/>
            <a:endParaRPr lang="en-GB" sz="1100" b="1" dirty="0">
              <a:latin typeface="Noto Sans" panose="020B0502040504020204" pitchFamily="34" charset="0"/>
              <a:ea typeface="Noto Sans" panose="020B0502040504020204" pitchFamily="34" charset="0"/>
              <a:cs typeface="Noto Sans" panose="020B0502040504020204" pitchFamily="34" charset="0"/>
            </a:endParaRPr>
          </a:p>
          <a:p>
            <a:pPr marL="533400" lvl="1" indent="-171450">
              <a:buFont typeface="Arial" panose="020B0604020202020204" pitchFamily="34" charset="0"/>
              <a:buChar char="•"/>
            </a:pPr>
            <a:r>
              <a:rPr lang="en-US" sz="800" dirty="0">
                <a:latin typeface="Noto Sans" panose="020B0502040504020204" pitchFamily="34" charset="0"/>
                <a:ea typeface="Noto Sans" panose="020B0502040504020204" pitchFamily="34" charset="0"/>
                <a:cs typeface="Noto Sans" panose="020B0502040504020204" pitchFamily="34" charset="0"/>
              </a:rPr>
              <a:t>Replaces Art.-No.: 00311499, 00311137, 00311418, 00311413, 00311298</a:t>
            </a:r>
          </a:p>
          <a:p>
            <a:pPr marL="533400" lvl="1" indent="-171450">
              <a:buFont typeface="Arial" panose="020B0604020202020204" pitchFamily="34" charset="0"/>
              <a:buChar cha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442913" lvl="1" indent="-80963">
              <a:buFont typeface="Arial" panose="020B0604020202020204" pitchFamily="34" charset="0"/>
              <a:buChar char="•"/>
            </a:pPr>
            <a:endParaRPr lang="en-GB"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14" name="Rectángulo 13"/>
          <p:cNvSpPr/>
          <p:nvPr/>
        </p:nvSpPr>
        <p:spPr>
          <a:xfrm>
            <a:off x="405545" y="5895314"/>
            <a:ext cx="7502030" cy="1600438"/>
          </a:xfrm>
          <a:prstGeom prst="rect">
            <a:avLst/>
          </a:prstGeom>
        </p:spPr>
        <p:txBody>
          <a:bodyPr wrap="square">
            <a:spAutoFit/>
          </a:bodyPr>
          <a:lstStyle/>
          <a:p>
            <a:pPr marL="361950" lvl="1"/>
            <a:r>
              <a:rPr lang="en-GB" sz="1200" b="1" dirty="0">
                <a:solidFill>
                  <a:srgbClr val="EC6746"/>
                </a:solidFill>
                <a:latin typeface="Noto Sans" panose="020B0502040504020204" pitchFamily="34" charset="0"/>
                <a:ea typeface="Noto Sans" panose="020B0502040504020204" pitchFamily="34" charset="0"/>
                <a:cs typeface="Noto Sans" panose="020B0502040504020204" pitchFamily="34" charset="0"/>
              </a:rPr>
              <a:t>Logistic details</a:t>
            </a:r>
          </a:p>
          <a:p>
            <a:pPr marL="361950" lvl="1"/>
            <a:r>
              <a:rPr lang="en-GB" sz="1200" b="1" dirty="0">
                <a:solidFill>
                  <a:srgbClr val="0070C0"/>
                </a:solidFill>
                <a:latin typeface="Noto Sans" panose="020B0502040504020204" pitchFamily="34" charset="0"/>
                <a:ea typeface="Noto Sans" panose="020B0502040504020204" pitchFamily="34" charset="0"/>
                <a:cs typeface="Noto Sans" panose="020B0502040504020204" pitchFamily="34" charset="0"/>
              </a:rPr>
              <a:t>	</a:t>
            </a:r>
            <a:r>
              <a:rPr lang="en-GB" sz="1000" b="1" dirty="0">
                <a:solidFill>
                  <a:srgbClr val="0070C0"/>
                </a:solidFill>
              </a:rPr>
              <a:t>		</a:t>
            </a:r>
            <a:endParaRPr lang="en-GB" sz="1000" dirty="0">
              <a:solidFill>
                <a:srgbClr val="0070C0"/>
              </a:solidFill>
            </a:endParaRPr>
          </a:p>
          <a:p>
            <a:pPr marL="361950" lvl="1" algn="just">
              <a:tabLst>
                <a:tab pos="2333625" algn="l"/>
              </a:tabLst>
            </a:pPr>
            <a:r>
              <a:rPr lang="en-GB" sz="800" dirty="0">
                <a:latin typeface="Noto Sans" panose="020B0502040504020204" pitchFamily="34" charset="0"/>
                <a:ea typeface="Noto Sans" panose="020B0502040504020204" pitchFamily="34" charset="0"/>
                <a:cs typeface="Noto Sans" panose="020B0502040504020204" pitchFamily="34" charset="0"/>
              </a:rPr>
              <a:t>Packaging type: 							Round bottle</a:t>
            </a:r>
          </a:p>
          <a:p>
            <a:pPr marL="361950" lvl="1" algn="just">
              <a:tabLst>
                <a:tab pos="2333625" algn="l"/>
              </a:tabLst>
            </a:pPr>
            <a:r>
              <a:rPr lang="en-GB" sz="800" dirty="0">
                <a:latin typeface="Noto Sans" panose="020B0502040504020204" pitchFamily="34" charset="0"/>
                <a:ea typeface="Noto Sans" panose="020B0502040504020204" pitchFamily="34" charset="0"/>
                <a:cs typeface="Noto Sans" panose="020B0502040504020204" pitchFamily="34" charset="0"/>
              </a:rPr>
              <a:t>		</a:t>
            </a:r>
          </a:p>
          <a:p>
            <a:pPr marL="361950" lvl="1">
              <a:tabLst>
                <a:tab pos="2597150" algn="l"/>
              </a:tabLst>
            </a:pPr>
            <a:r>
              <a:rPr lang="en-GB" sz="800" dirty="0">
                <a:latin typeface="Noto Sans" panose="020B0502040504020204" pitchFamily="34" charset="0"/>
                <a:ea typeface="Noto Sans" panose="020B0502040504020204" pitchFamily="34" charset="0"/>
                <a:cs typeface="Noto Sans" panose="020B0502040504020204" pitchFamily="34" charset="0"/>
              </a:rPr>
              <a:t>Packaging dimension (L x W x </a:t>
            </a:r>
            <a:r>
              <a:rPr lang="en-GB" sz="800" dirty="0" err="1">
                <a:latin typeface="Noto Sans" panose="020B0502040504020204" pitchFamily="34" charset="0"/>
                <a:ea typeface="Noto Sans" panose="020B0502040504020204" pitchFamily="34" charset="0"/>
                <a:cs typeface="Noto Sans" panose="020B0502040504020204" pitchFamily="34" charset="0"/>
              </a:rPr>
              <a:t>H,cm</a:t>
            </a:r>
            <a:r>
              <a:rPr lang="en-GB" sz="800" dirty="0">
                <a:latin typeface="Noto Sans" panose="020B0502040504020204" pitchFamily="34" charset="0"/>
                <a:ea typeface="Noto Sans" panose="020B0502040504020204" pitchFamily="34" charset="0"/>
                <a:cs typeface="Noto Sans" panose="020B0502040504020204" pitchFamily="34" charset="0"/>
              </a:rPr>
              <a:t>): 							</a:t>
            </a:r>
            <a:r>
              <a:rPr lang="de-DE" sz="800" dirty="0">
                <a:latin typeface="Noto Sans" panose="020B0502040504020204" pitchFamily="34" charset="0"/>
                <a:ea typeface="Noto Sans" panose="020B0502040504020204" pitchFamily="34" charset="0"/>
                <a:cs typeface="Noto Sans" panose="020B0502040504020204" pitchFamily="34" charset="0"/>
              </a:rPr>
              <a:t>5 x 5 x 17.5</a:t>
            </a:r>
          </a:p>
          <a:p>
            <a:pPr marL="361950" lvl="1" algn="just">
              <a:tabLst>
                <a:tab pos="2514600" algn="l"/>
              </a:tabLst>
            </a:pPr>
            <a:endParaRPr lang="en-GB" sz="800" dirty="0">
              <a:latin typeface="Noto Sans" panose="020B0502040504020204" pitchFamily="34" charset="0"/>
              <a:ea typeface="Noto Sans" panose="020B0502040504020204" pitchFamily="34" charset="0"/>
              <a:cs typeface="Noto Sans" panose="020B0502040504020204" pitchFamily="34" charset="0"/>
            </a:endParaRPr>
          </a:p>
          <a:p>
            <a:pPr marL="361950" lvl="1" algn="just">
              <a:tabLst>
                <a:tab pos="2514600" algn="l"/>
              </a:tabLst>
            </a:pPr>
            <a:r>
              <a:rPr lang="en-GB" sz="800" dirty="0">
                <a:latin typeface="Noto Sans" panose="020B0502040504020204" pitchFamily="34" charset="0"/>
                <a:ea typeface="Noto Sans" panose="020B0502040504020204" pitchFamily="34" charset="0"/>
                <a:cs typeface="Noto Sans" panose="020B0502040504020204" pitchFamily="34" charset="0"/>
              </a:rPr>
              <a:t>Packaging unit:							250 ml / bottle					 							</a:t>
            </a:r>
          </a:p>
          <a:p>
            <a:pPr marL="361950" lvl="1" algn="just">
              <a:tabLst>
                <a:tab pos="2514600" algn="l"/>
              </a:tabLst>
            </a:pPr>
            <a:r>
              <a:rPr lang="en-GB" sz="800" dirty="0">
                <a:latin typeface="Noto Sans" panose="020B0502040504020204" pitchFamily="34" charset="0"/>
                <a:ea typeface="Noto Sans" panose="020B0502040504020204" pitchFamily="34" charset="0"/>
                <a:cs typeface="Noto Sans" panose="020B0502040504020204" pitchFamily="34" charset="0"/>
              </a:rPr>
              <a:t>EAN: 							</a:t>
            </a:r>
            <a:r>
              <a:rPr lang="en-US" sz="800" dirty="0"/>
              <a:t> </a:t>
            </a:r>
            <a:r>
              <a:rPr lang="en-US" sz="800" dirty="0">
                <a:latin typeface="Noto Sans" panose="020B0502040504020204" pitchFamily="34" charset="0"/>
                <a:ea typeface="Noto Sans" panose="020B0502040504020204" pitchFamily="34" charset="0"/>
                <a:cs typeface="Noto Sans" panose="020B0502040504020204" pitchFamily="34" charset="0"/>
              </a:rPr>
              <a:t>4242001263640</a:t>
            </a:r>
            <a:r>
              <a:rPr lang="en-US" sz="800" dirty="0"/>
              <a:t> </a:t>
            </a: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361950" lvl="1" algn="just">
              <a:tabLst>
                <a:tab pos="2514600" algn="l"/>
              </a:tabLst>
            </a:pPr>
            <a:r>
              <a:rPr lang="en-GB" sz="800" dirty="0">
                <a:latin typeface="Noto Sans" panose="020B0502040504020204" pitchFamily="34" charset="0"/>
                <a:ea typeface="Noto Sans" panose="020B0502040504020204" pitchFamily="34" charset="0"/>
                <a:cs typeface="Noto Sans" panose="020B0502040504020204" pitchFamily="34" charset="0"/>
              </a:rPr>
              <a:t>	</a:t>
            </a:r>
          </a:p>
          <a:p>
            <a:pPr marL="361950" lvl="1" algn="just">
              <a:tabLst>
                <a:tab pos="2514600" algn="l"/>
              </a:tabLst>
            </a:pPr>
            <a:r>
              <a:rPr lang="en-GB" sz="800" dirty="0">
                <a:latin typeface="Noto Sans" panose="020B0502040504020204" pitchFamily="34" charset="0"/>
                <a:ea typeface="Noto Sans" panose="020B0502040504020204" pitchFamily="34" charset="0"/>
                <a:cs typeface="Noto Sans" panose="020B0502040504020204" pitchFamily="34" charset="0"/>
              </a:rPr>
              <a:t>Dangerous good: 							No</a:t>
            </a:r>
            <a:r>
              <a:rPr lang="en-GB" sz="1000" dirty="0">
                <a:latin typeface="Noto Sans" panose="020B0502040504020204" pitchFamily="34" charset="0"/>
                <a:ea typeface="Noto Sans" panose="020B0502040504020204" pitchFamily="34" charset="0"/>
                <a:cs typeface="Noto Sans" panose="020B0502040504020204" pitchFamily="34" charset="0"/>
              </a:rPr>
              <a:t>		</a:t>
            </a:r>
          </a:p>
        </p:txBody>
      </p:sp>
      <p:sp>
        <p:nvSpPr>
          <p:cNvPr id="15" name="Rectángulo 14"/>
          <p:cNvSpPr/>
          <p:nvPr/>
        </p:nvSpPr>
        <p:spPr>
          <a:xfrm rot="5400000">
            <a:off x="2548973" y="5799433"/>
            <a:ext cx="9584705" cy="200055"/>
          </a:xfrm>
          <a:prstGeom prst="rect">
            <a:avLst/>
          </a:prstGeom>
        </p:spPr>
        <p:txBody>
          <a:bodyPr wrap="square">
            <a:spAutoFit/>
          </a:bodyPr>
          <a:lstStyle/>
          <a:p>
            <a:r>
              <a:rPr lang="de-DE" sz="700" dirty="0">
                <a:latin typeface="Noto Sans" panose="020B0502040504020204" pitchFamily="34" charset="0"/>
                <a:ea typeface="Noto Sans" panose="020B0502040504020204" pitchFamily="34" charset="0"/>
                <a:cs typeface="Noto Sans" panose="020B0502040504020204" pitchFamily="34" charset="0"/>
              </a:rPr>
              <a:t>	PCS-MAP, Edition 09.07.2026</a:t>
            </a:r>
            <a:r>
              <a:rPr lang="en-US" sz="700" dirty="0">
                <a:latin typeface="Noto Sans" panose="020B0502040504020204" pitchFamily="34" charset="0"/>
                <a:ea typeface="Noto Sans" panose="020B0502040504020204" pitchFamily="34" charset="0"/>
                <a:cs typeface="Noto Sans" panose="020B0502040504020204" pitchFamily="34" charset="0"/>
              </a:rPr>
              <a:t>.</a:t>
            </a:r>
            <a:r>
              <a:rPr lang="de-DE" sz="700" dirty="0">
                <a:latin typeface="Noto Sans" panose="020B0502040504020204" pitchFamily="34" charset="0"/>
                <a:ea typeface="Noto Sans" panose="020B0502040504020204" pitchFamily="34" charset="0"/>
                <a:cs typeface="Noto Sans" panose="020B0502040504020204" pitchFamily="34" charset="0"/>
              </a:rPr>
              <a:t> Blanca Espona: </a:t>
            </a:r>
            <a:r>
              <a:rPr lang="en-US" sz="700" dirty="0">
                <a:latin typeface="Noto Sans" panose="020B0502040504020204" pitchFamily="34" charset="0"/>
                <a:ea typeface="Noto Sans" panose="020B0502040504020204" pitchFamily="34" charset="0"/>
                <a:cs typeface="Noto Sans" panose="020B0502040504020204" pitchFamily="34" charset="0"/>
              </a:rPr>
              <a:t>Subject to change without notice. Despite careful review, the possibility of mistakes cannot be excluded. No guarantee will be provided.</a:t>
            </a:r>
            <a:endParaRPr lang="es-ES" sz="700" dirty="0">
              <a:latin typeface="Noto Sans" panose="020B0502040504020204" pitchFamily="34" charset="0"/>
              <a:ea typeface="Noto Sans" panose="020B0502040504020204" pitchFamily="34" charset="0"/>
              <a:cs typeface="Noto Sans" panose="020B0502040504020204" pitchFamily="34" charset="0"/>
            </a:endParaRPr>
          </a:p>
        </p:txBody>
      </p:sp>
      <p:grpSp>
        <p:nvGrpSpPr>
          <p:cNvPr id="16" name="Gruppieren 30"/>
          <p:cNvGrpSpPr/>
          <p:nvPr/>
        </p:nvGrpSpPr>
        <p:grpSpPr>
          <a:xfrm>
            <a:off x="405545" y="5017302"/>
            <a:ext cx="6753082" cy="834526"/>
            <a:chOff x="308173" y="8576110"/>
            <a:chExt cx="6840771" cy="690936"/>
          </a:xfrm>
        </p:grpSpPr>
        <p:sp>
          <p:nvSpPr>
            <p:cNvPr id="17" name="Textfeld 31"/>
            <p:cNvSpPr txBox="1"/>
            <p:nvPr/>
          </p:nvSpPr>
          <p:spPr>
            <a:xfrm>
              <a:off x="308173" y="8591773"/>
              <a:ext cx="3555000" cy="675273"/>
            </a:xfrm>
            <a:prstGeom prst="rect">
              <a:avLst/>
            </a:prstGeom>
            <a:noFill/>
          </p:spPr>
          <p:txBody>
            <a:bodyPr wrap="square" rtlCol="0">
              <a:spAutoFit/>
            </a:bodyPr>
            <a:lstStyle/>
            <a:p>
              <a:pPr marL="457200" lvl="2" indent="-95250" algn="just"/>
              <a:r>
                <a:rPr lang="en-US" sz="1200" b="1" dirty="0">
                  <a:solidFill>
                    <a:srgbClr val="EC6746"/>
                  </a:solidFill>
                  <a:latin typeface="Noto Sans" panose="020B0502040504020204" pitchFamily="34" charset="0"/>
                  <a:ea typeface="Noto Sans" panose="020B0502040504020204" pitchFamily="34" charset="0"/>
                  <a:cs typeface="Noto Sans" panose="020B0502040504020204" pitchFamily="34" charset="0"/>
                </a:rPr>
                <a:t>Supplier</a:t>
              </a:r>
            </a:p>
            <a:p>
              <a:pPr marL="361950" lvl="1" algn="just"/>
              <a:endParaRPr lang="en-US" sz="1100" dirty="0">
                <a:latin typeface="Noto Sans" panose="020B0502040504020204" pitchFamily="34" charset="0"/>
                <a:ea typeface="Noto Sans" panose="020B0502040504020204" pitchFamily="34" charset="0"/>
                <a:cs typeface="Noto Sans" panose="020B0502040504020204" pitchFamily="34" charset="0"/>
              </a:endParaRPr>
            </a:p>
            <a:p>
              <a:pPr marL="361950" lvl="1"/>
              <a:r>
                <a:rPr lang="en-US" sz="800" dirty="0">
                  <a:latin typeface="Noto Sans" panose="020B0502040504020204" pitchFamily="34" charset="0"/>
                  <a:ea typeface="Noto Sans" panose="020B0502040504020204" pitchFamily="34" charset="0"/>
                  <a:cs typeface="Noto Sans" panose="020B0502040504020204" pitchFamily="34" charset="0"/>
                </a:rPr>
                <a:t>BSH Hausgeräte GmbH, </a:t>
              </a:r>
            </a:p>
            <a:p>
              <a:pPr marL="361950" lvl="1"/>
              <a:r>
                <a:rPr lang="en-US" sz="800" dirty="0">
                  <a:latin typeface="Noto Sans" panose="020B0502040504020204" pitchFamily="34" charset="0"/>
                  <a:ea typeface="Noto Sans" panose="020B0502040504020204" pitchFamily="34" charset="0"/>
                  <a:cs typeface="Noto Sans" panose="020B0502040504020204" pitchFamily="34" charset="0"/>
                </a:rPr>
                <a:t>Carl-Wery-Str.34, D-81739 </a:t>
              </a:r>
              <a:r>
                <a:rPr lang="en-US" sz="800" dirty="0" err="1">
                  <a:latin typeface="Noto Sans" panose="020B0502040504020204" pitchFamily="34" charset="0"/>
                  <a:ea typeface="Noto Sans" panose="020B0502040504020204" pitchFamily="34" charset="0"/>
                  <a:cs typeface="Noto Sans" panose="020B0502040504020204" pitchFamily="34" charset="0"/>
                </a:rPr>
                <a:t>München</a:t>
              </a: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361950" lvl="1"/>
              <a:r>
                <a:rPr lang="en-US" sz="800" dirty="0">
                  <a:latin typeface="Noto Sans" panose="020B0502040504020204" pitchFamily="34" charset="0"/>
                  <a:ea typeface="Noto Sans" panose="020B0502040504020204" pitchFamily="34" charset="0"/>
                  <a:cs typeface="Noto Sans" panose="020B0502040504020204" pitchFamily="34" charset="0"/>
                </a:rPr>
                <a:t>Tel.: +49 89 20 355 777 </a:t>
              </a:r>
            </a:p>
          </p:txBody>
        </p:sp>
        <p:sp>
          <p:nvSpPr>
            <p:cNvPr id="18" name="Rechteck 32"/>
            <p:cNvSpPr/>
            <p:nvPr/>
          </p:nvSpPr>
          <p:spPr>
            <a:xfrm>
              <a:off x="4316447" y="8576110"/>
              <a:ext cx="2832497" cy="675273"/>
            </a:xfrm>
            <a:prstGeom prst="rect">
              <a:avLst/>
            </a:prstGeom>
          </p:spPr>
          <p:txBody>
            <a:bodyPr wrap="square">
              <a:spAutoFit/>
            </a:bodyPr>
            <a:lstStyle/>
            <a:p>
              <a:pPr marL="0" lvl="1" indent="-95250" algn="just"/>
              <a:r>
                <a:rPr lang="en-US" sz="1200" b="1" dirty="0">
                  <a:solidFill>
                    <a:srgbClr val="EC6746"/>
                  </a:solidFill>
                  <a:latin typeface="Noto Sans" panose="020B0502040504020204" pitchFamily="34" charset="0"/>
                  <a:ea typeface="Noto Sans" panose="020B0502040504020204" pitchFamily="34" charset="0"/>
                  <a:cs typeface="Noto Sans" panose="020B0502040504020204" pitchFamily="34" charset="0"/>
                </a:rPr>
                <a:t>Manufacturer</a:t>
              </a:r>
            </a:p>
            <a:p>
              <a:pPr marL="0" lvl="1" indent="-95250" algn="just"/>
              <a:endParaRPr lang="en-US" sz="1100" b="1" dirty="0">
                <a:latin typeface="Noto Sans" panose="020B0502040504020204" pitchFamily="34" charset="0"/>
                <a:ea typeface="Noto Sans" panose="020B0502040504020204" pitchFamily="34" charset="0"/>
                <a:cs typeface="Noto Sans" panose="020B0502040504020204" pitchFamily="34" charset="0"/>
              </a:endParaRPr>
            </a:p>
            <a:p>
              <a:r>
                <a:rPr lang="en-US" sz="800" dirty="0">
                  <a:latin typeface="Noto Sans" panose="020B0502040504020204" pitchFamily="34" charset="0"/>
                  <a:ea typeface="Noto Sans" panose="020B0502040504020204" pitchFamily="34" charset="0"/>
                  <a:cs typeface="Noto Sans" panose="020B0502040504020204" pitchFamily="34" charset="0"/>
                </a:rPr>
                <a:t>PMS Thomin GmbH</a:t>
              </a:r>
            </a:p>
            <a:p>
              <a:r>
                <a:rPr lang="en-US" sz="800" dirty="0" err="1">
                  <a:latin typeface="Noto Sans" panose="020B0502040504020204" pitchFamily="34" charset="0"/>
                  <a:ea typeface="Noto Sans" panose="020B0502040504020204" pitchFamily="34" charset="0"/>
                  <a:cs typeface="Noto Sans" panose="020B0502040504020204" pitchFamily="34" charset="0"/>
                </a:rPr>
                <a:t>Meckesheimer</a:t>
              </a:r>
              <a:r>
                <a:rPr lang="en-US" sz="800" dirty="0">
                  <a:latin typeface="Noto Sans" panose="020B0502040504020204" pitchFamily="34" charset="0"/>
                  <a:ea typeface="Noto Sans" panose="020B0502040504020204" pitchFamily="34" charset="0"/>
                  <a:cs typeface="Noto Sans" panose="020B0502040504020204" pitchFamily="34" charset="0"/>
                </a:rPr>
                <a:t> Str. 7/1</a:t>
              </a:r>
            </a:p>
            <a:p>
              <a:r>
                <a:rPr lang="en-US" sz="800" dirty="0">
                  <a:latin typeface="Noto Sans" panose="020B0502040504020204" pitchFamily="34" charset="0"/>
                  <a:ea typeface="Noto Sans" panose="020B0502040504020204" pitchFamily="34" charset="0"/>
                  <a:cs typeface="Noto Sans" panose="020B0502040504020204" pitchFamily="34" charset="0"/>
                </a:rPr>
                <a:t>D-74939 </a:t>
              </a:r>
              <a:r>
                <a:rPr lang="en-US" sz="800" dirty="0" err="1">
                  <a:latin typeface="Noto Sans" panose="020B0502040504020204" pitchFamily="34" charset="0"/>
                  <a:ea typeface="Noto Sans" panose="020B0502040504020204" pitchFamily="34" charset="0"/>
                  <a:cs typeface="Noto Sans" panose="020B0502040504020204" pitchFamily="34" charset="0"/>
                </a:rPr>
                <a:t>Zuzenhausen</a:t>
              </a: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grpSp>
      <p:sp>
        <p:nvSpPr>
          <p:cNvPr id="19" name="Rectángulo 18"/>
          <p:cNvSpPr/>
          <p:nvPr/>
        </p:nvSpPr>
        <p:spPr>
          <a:xfrm>
            <a:off x="780245" y="7484932"/>
            <a:ext cx="6752629" cy="584775"/>
          </a:xfrm>
          <a:prstGeom prst="rect">
            <a:avLst/>
          </a:prstGeom>
        </p:spPr>
        <p:txBody>
          <a:bodyPr wrap="square">
            <a:spAutoFit/>
          </a:bodyPr>
          <a:lstStyle/>
          <a:p>
            <a:pPr indent="-95250"/>
            <a:r>
              <a:rPr lang="de-DE" sz="1200" b="1" dirty="0">
                <a:solidFill>
                  <a:srgbClr val="EC6746"/>
                </a:solidFill>
                <a:latin typeface="Noto Sans" panose="020B0502040504020204" pitchFamily="34" charset="0"/>
                <a:ea typeface="Noto Sans" panose="020B0502040504020204" pitchFamily="34" charset="0"/>
                <a:cs typeface="Noto Sans" panose="020B0502040504020204" pitchFamily="34" charset="0"/>
              </a:rPr>
              <a:t>Languages: </a:t>
            </a:r>
          </a:p>
          <a:p>
            <a:pPr indent="-95250"/>
            <a:endParaRPr lang="de-DE" sz="1200" b="1" dirty="0">
              <a:latin typeface="Noto Sans" panose="020B0502040504020204" pitchFamily="34" charset="0"/>
              <a:ea typeface="Noto Sans" panose="020B0502040504020204" pitchFamily="34" charset="0"/>
              <a:cs typeface="Noto Sans" panose="020B0502040504020204" pitchFamily="34" charset="0"/>
            </a:endParaRPr>
          </a:p>
          <a:p>
            <a:r>
              <a:rPr lang="es-ES" sz="800" dirty="0">
                <a:latin typeface="Noto Sans" panose="020B0502040504020204" pitchFamily="34" charset="0"/>
                <a:ea typeface="Noto Sans" panose="020B0502040504020204" pitchFamily="34" charset="0"/>
                <a:cs typeface="Noto Sans" panose="020B0502040504020204" pitchFamily="34" charset="0"/>
              </a:rPr>
              <a:t>de, en, </a:t>
            </a:r>
            <a:r>
              <a:rPr lang="es-ES" sz="800" dirty="0" err="1">
                <a:latin typeface="Noto Sans" panose="020B0502040504020204" pitchFamily="34" charset="0"/>
                <a:ea typeface="Noto Sans" panose="020B0502040504020204" pitchFamily="34" charset="0"/>
                <a:cs typeface="Noto Sans" panose="020B0502040504020204" pitchFamily="34" charset="0"/>
              </a:rPr>
              <a:t>bg</a:t>
            </a:r>
            <a:r>
              <a:rPr lang="es-ES" sz="800" dirty="0">
                <a:latin typeface="Noto Sans" panose="020B0502040504020204" pitchFamily="34" charset="0"/>
                <a:ea typeface="Noto Sans" panose="020B0502040504020204" pitchFamily="34" charset="0"/>
                <a:cs typeface="Noto Sans" panose="020B0502040504020204" pitchFamily="34" charset="0"/>
              </a:rPr>
              <a:t>, es, </a:t>
            </a:r>
            <a:r>
              <a:rPr lang="es-ES" sz="800" dirty="0" err="1">
                <a:latin typeface="Noto Sans" panose="020B0502040504020204" pitchFamily="34" charset="0"/>
                <a:ea typeface="Noto Sans" panose="020B0502040504020204" pitchFamily="34" charset="0"/>
                <a:cs typeface="Noto Sans" panose="020B0502040504020204" pitchFamily="34" charset="0"/>
              </a:rPr>
              <a:t>fr</a:t>
            </a:r>
            <a:r>
              <a:rPr lang="es-ES" sz="800" dirty="0">
                <a:latin typeface="Noto Sans" panose="020B0502040504020204" pitchFamily="34" charset="0"/>
                <a:ea typeface="Noto Sans" panose="020B0502040504020204" pitchFamily="34" charset="0"/>
                <a:cs typeface="Noto Sans" panose="020B0502040504020204" pitchFamily="34" charset="0"/>
              </a:rPr>
              <a:t>, </a:t>
            </a:r>
            <a:r>
              <a:rPr lang="es-ES" sz="800" dirty="0" err="1">
                <a:latin typeface="Noto Sans" panose="020B0502040504020204" pitchFamily="34" charset="0"/>
                <a:ea typeface="Noto Sans" panose="020B0502040504020204" pitchFamily="34" charset="0"/>
                <a:cs typeface="Noto Sans" panose="020B0502040504020204" pitchFamily="34" charset="0"/>
              </a:rPr>
              <a:t>hr</a:t>
            </a:r>
            <a:r>
              <a:rPr lang="es-ES" sz="800" dirty="0">
                <a:latin typeface="Noto Sans" panose="020B0502040504020204" pitchFamily="34" charset="0"/>
                <a:ea typeface="Noto Sans" panose="020B0502040504020204" pitchFamily="34" charset="0"/>
                <a:cs typeface="Noto Sans" panose="020B0502040504020204" pitchFamily="34" charset="0"/>
              </a:rPr>
              <a:t>, </a:t>
            </a:r>
            <a:r>
              <a:rPr lang="es-ES" sz="800" dirty="0" err="1">
                <a:latin typeface="Noto Sans" panose="020B0502040504020204" pitchFamily="34" charset="0"/>
                <a:ea typeface="Noto Sans" panose="020B0502040504020204" pitchFamily="34" charset="0"/>
                <a:cs typeface="Noto Sans" panose="020B0502040504020204" pitchFamily="34" charset="0"/>
              </a:rPr>
              <a:t>it</a:t>
            </a:r>
            <a:r>
              <a:rPr lang="es-ES" sz="800" dirty="0">
                <a:latin typeface="Noto Sans" panose="020B0502040504020204" pitchFamily="34" charset="0"/>
                <a:ea typeface="Noto Sans" panose="020B0502040504020204" pitchFamily="34" charset="0"/>
                <a:cs typeface="Noto Sans" panose="020B0502040504020204" pitchFamily="34" charset="0"/>
              </a:rPr>
              <a:t>, </a:t>
            </a:r>
            <a:r>
              <a:rPr lang="es-ES" sz="800" dirty="0" err="1">
                <a:latin typeface="Noto Sans" panose="020B0502040504020204" pitchFamily="34" charset="0"/>
                <a:ea typeface="Noto Sans" panose="020B0502040504020204" pitchFamily="34" charset="0"/>
                <a:cs typeface="Noto Sans" panose="020B0502040504020204" pitchFamily="34" charset="0"/>
              </a:rPr>
              <a:t>nl</a:t>
            </a:r>
            <a:r>
              <a:rPr lang="es-ES" sz="800" dirty="0">
                <a:latin typeface="Noto Sans" panose="020B0502040504020204" pitchFamily="34" charset="0"/>
                <a:ea typeface="Noto Sans" panose="020B0502040504020204" pitchFamily="34" charset="0"/>
                <a:cs typeface="Noto Sans" panose="020B0502040504020204" pitchFamily="34" charset="0"/>
              </a:rPr>
              <a:t>, pt, sr (7 </a:t>
            </a:r>
            <a:r>
              <a:rPr lang="es-ES" sz="800" dirty="0" err="1">
                <a:latin typeface="Noto Sans" panose="020B0502040504020204" pitchFamily="34" charset="0"/>
                <a:ea typeface="Noto Sans" panose="020B0502040504020204" pitchFamily="34" charset="0"/>
                <a:cs typeface="Noto Sans" panose="020B0502040504020204" pitchFamily="34" charset="0"/>
              </a:rPr>
              <a:t>languages</a:t>
            </a:r>
            <a:r>
              <a:rPr lang="es-ES" sz="800" dirty="0">
                <a:latin typeface="Noto Sans" panose="020B0502040504020204" pitchFamily="34" charset="0"/>
                <a:ea typeface="Noto Sans" panose="020B0502040504020204" pitchFamily="34" charset="0"/>
                <a:cs typeface="Noto Sans" panose="020B0502040504020204" pitchFamily="34" charset="0"/>
              </a:rPr>
              <a:t>)</a:t>
            </a:r>
            <a:r>
              <a:rPr lang="en-US" sz="800" b="1" dirty="0">
                <a:solidFill>
                  <a:srgbClr val="FF0000"/>
                </a:solidFill>
              </a:rPr>
              <a:t>	</a:t>
            </a:r>
            <a:endParaRPr lang="es-E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3" name="Rectángulo 2"/>
          <p:cNvSpPr/>
          <p:nvPr/>
        </p:nvSpPr>
        <p:spPr>
          <a:xfrm>
            <a:off x="405545" y="2740020"/>
            <a:ext cx="6616949" cy="697627"/>
          </a:xfrm>
          <a:prstGeom prst="rect">
            <a:avLst/>
          </a:prstGeom>
        </p:spPr>
        <p:txBody>
          <a:bodyPr wrap="square">
            <a:spAutoFit/>
          </a:bodyPr>
          <a:lstStyle/>
          <a:p>
            <a:pPr marL="361950" lvl="1"/>
            <a:r>
              <a:rPr lang="en-GB" sz="1200" b="1" dirty="0">
                <a:solidFill>
                  <a:srgbClr val="EC6746"/>
                </a:solidFill>
                <a:latin typeface="Noto Sans" panose="020B0502040504020204" pitchFamily="34" charset="0"/>
                <a:ea typeface="Noto Sans" panose="020B0502040504020204" pitchFamily="34" charset="0"/>
                <a:cs typeface="Noto Sans" panose="020B0502040504020204" pitchFamily="34" charset="0"/>
              </a:rPr>
              <a:t>Application</a:t>
            </a:r>
            <a:r>
              <a:rPr lang="en-GB" sz="1200" dirty="0">
                <a:solidFill>
                  <a:srgbClr val="EC6746"/>
                </a:solidFill>
                <a:latin typeface="Noto Sans" panose="020B0502040504020204" pitchFamily="34" charset="0"/>
                <a:ea typeface="Noto Sans" panose="020B0502040504020204" pitchFamily="34" charset="0"/>
                <a:cs typeface="Noto Sans" panose="020B0502040504020204" pitchFamily="34" charset="0"/>
              </a:rPr>
              <a:t> </a:t>
            </a:r>
          </a:p>
          <a:p>
            <a:pPr marL="361950" lvl="1"/>
            <a:endParaRPr lang="en-GB" sz="800" dirty="0">
              <a:latin typeface="Noto Sans" panose="020B0502040504020204" pitchFamily="34" charset="0"/>
              <a:ea typeface="Noto Sans" panose="020B0502040504020204" pitchFamily="34" charset="0"/>
              <a:cs typeface="Noto Sans" panose="020B0502040504020204" pitchFamily="34" charset="0"/>
            </a:endParaRPr>
          </a:p>
          <a:p>
            <a:pPr marL="361950" lvl="1">
              <a:spcBef>
                <a:spcPts val="240"/>
              </a:spcBef>
            </a:pPr>
            <a:r>
              <a:rPr lang="en-US" sz="800" dirty="0">
                <a:latin typeface="Noto Sans" panose="020B0502040504020204" pitchFamily="34" charset="0"/>
                <a:ea typeface="Noto Sans" panose="020B0502040504020204" pitchFamily="34" charset="0"/>
                <a:cs typeface="Noto Sans" panose="020B0502040504020204" pitchFamily="34" charset="0"/>
              </a:rPr>
              <a:t>Induction, electric and gas hobs (Ceramic glass hobs, tempered glass hobs and stainless steel hobs.)</a:t>
            </a:r>
          </a:p>
          <a:p>
            <a:pPr marL="361950" lvl="1">
              <a:spcBef>
                <a:spcPts val="240"/>
              </a:spcBef>
            </a:pPr>
            <a:r>
              <a:rPr lang="en-US" sz="800">
                <a:latin typeface="Noto Sans" panose="020B0502040504020204" pitchFamily="34" charset="0"/>
                <a:ea typeface="Noto Sans" panose="020B0502040504020204" pitchFamily="34" charset="0"/>
                <a:cs typeface="Noto Sans" panose="020B0502040504020204" pitchFamily="34" charset="0"/>
              </a:rPr>
              <a:t>Not suitable for matte hobs</a:t>
            </a: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sp>
        <p:nvSpPr>
          <p:cNvPr id="24" name="Rectángulo 23"/>
          <p:cNvSpPr/>
          <p:nvPr/>
        </p:nvSpPr>
        <p:spPr>
          <a:xfrm>
            <a:off x="371959" y="159865"/>
            <a:ext cx="6869339" cy="2505301"/>
          </a:xfrm>
          <a:prstGeom prst="rect">
            <a:avLst/>
          </a:prstGeom>
        </p:spPr>
        <p:txBody>
          <a:bodyPr wrap="square" anchor="ctr">
            <a:spAutoFit/>
          </a:bodyPr>
          <a:lstStyle/>
          <a:p>
            <a:pPr marL="361950" lvl="1" algn="just"/>
            <a:r>
              <a:rPr lang="en-GB" sz="1200" b="1" dirty="0">
                <a:solidFill>
                  <a:srgbClr val="EC6746"/>
                </a:solidFill>
                <a:latin typeface="Noto Sans" panose="020B0502040504020204" pitchFamily="34" charset="0"/>
                <a:ea typeface="Noto Sans" panose="020B0502040504020204" pitchFamily="34" charset="0"/>
                <a:cs typeface="Noto Sans" panose="020B0502040504020204" pitchFamily="34" charset="0"/>
              </a:rPr>
              <a:t>Instructions</a:t>
            </a:r>
          </a:p>
          <a:p>
            <a:pPr marL="361950" lvl="1" algn="just"/>
            <a:endParaRPr lang="en-GB" sz="1200" b="1" dirty="0">
              <a:latin typeface="Noto Sans" panose="020B0502040504020204" pitchFamily="34" charset="0"/>
              <a:ea typeface="Noto Sans" panose="020B0502040504020204" pitchFamily="34" charset="0"/>
              <a:cs typeface="Noto Sans" panose="020B0502040504020204" pitchFamily="34" charset="0"/>
            </a:endParaRPr>
          </a:p>
          <a:p>
            <a:pPr marL="360363" lvl="1" indent="-3175">
              <a:spcBef>
                <a:spcPct val="20000"/>
              </a:spcBef>
              <a:buClr>
                <a:schemeClr val="hlink"/>
              </a:buClr>
            </a:pPr>
            <a:r>
              <a:rPr lang="en-US" sz="800" b="1" dirty="0">
                <a:latin typeface="Noto Sans" panose="020B0502040504020204" pitchFamily="34" charset="0"/>
                <a:ea typeface="Noto Sans" panose="020B0502040504020204" pitchFamily="34" charset="0"/>
                <a:cs typeface="Noto Sans" panose="020B0502040504020204" pitchFamily="34" charset="0"/>
              </a:rPr>
              <a:t>The user manual for this cleaning product </a:t>
            </a:r>
            <a:r>
              <a:rPr lang="en-US" sz="800" dirty="0">
                <a:latin typeface="Noto Sans" panose="020B0502040504020204" pitchFamily="34" charset="0"/>
                <a:ea typeface="Noto Sans" panose="020B0502040504020204" pitchFamily="34" charset="0"/>
                <a:cs typeface="Noto Sans" panose="020B0502040504020204" pitchFamily="34" charset="0"/>
              </a:rPr>
              <a:t>can be found on the sticker on the back of the product label by peeling off the label from one of the corners. It contains all the necessary information on how to use it.</a:t>
            </a:r>
          </a:p>
          <a:p>
            <a:pPr marL="360363" lvl="1" indent="-3175">
              <a:spcBef>
                <a:spcPct val="20000"/>
              </a:spcBef>
              <a:buClr>
                <a:schemeClr val="hlink"/>
              </a:buCl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360363" lvl="1" indent="-3175">
              <a:spcBef>
                <a:spcPct val="20000"/>
              </a:spcBef>
              <a:buClr>
                <a:schemeClr val="hlink"/>
              </a:buClr>
            </a:pPr>
            <a:r>
              <a:rPr lang="en-US" sz="800" b="1" dirty="0">
                <a:latin typeface="Noto Sans" panose="020B0502040504020204" pitchFamily="34" charset="0"/>
                <a:ea typeface="Noto Sans" panose="020B0502040504020204" pitchFamily="34" charset="0"/>
                <a:cs typeface="Noto Sans" panose="020B0502040504020204" pitchFamily="34" charset="0"/>
              </a:rPr>
              <a:t>Please refer to the cleaning instructions contained in your appliance's instruction manual. </a:t>
            </a: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360363" lvl="1" indent="-3175">
              <a:spcBef>
                <a:spcPct val="20000"/>
              </a:spcBef>
              <a:buClr>
                <a:schemeClr val="hlink"/>
              </a:buClr>
            </a:pPr>
            <a:r>
              <a:rPr lang="en-US" sz="800" b="1" dirty="0">
                <a:latin typeface="Noto Sans" panose="020B0502040504020204" pitchFamily="34" charset="0"/>
                <a:ea typeface="Noto Sans" panose="020B0502040504020204" pitchFamily="34" charset="0"/>
                <a:cs typeface="Noto Sans" panose="020B0502040504020204" pitchFamily="34" charset="0"/>
              </a:rPr>
              <a:t>Materials required: </a:t>
            </a:r>
            <a:r>
              <a:rPr lang="en-US" sz="800" dirty="0">
                <a:latin typeface="Noto Sans" panose="020B0502040504020204" pitchFamily="34" charset="0"/>
                <a:ea typeface="Noto Sans" panose="020B0502040504020204" pitchFamily="34" charset="0"/>
                <a:cs typeface="Noto Sans" panose="020B0502040504020204" pitchFamily="34" charset="0"/>
              </a:rPr>
              <a:t>lint-free cloth or kitchen roll, damp sponge. </a:t>
            </a:r>
            <a:r>
              <a:rPr lang="en-US" sz="800" b="1" dirty="0">
                <a:latin typeface="Noto Sans" panose="020B0502040504020204" pitchFamily="34" charset="0"/>
                <a:ea typeface="Noto Sans" panose="020B0502040504020204" pitchFamily="34" charset="0"/>
                <a:cs typeface="Noto Sans" panose="020B0502040504020204" pitchFamily="34" charset="0"/>
              </a:rPr>
              <a:t>Optional: </a:t>
            </a:r>
            <a:r>
              <a:rPr lang="en-US" sz="800" dirty="0">
                <a:latin typeface="Noto Sans" panose="020B0502040504020204" pitchFamily="34" charset="0"/>
                <a:ea typeface="Noto Sans" panose="020B0502040504020204" pitchFamily="34" charset="0"/>
                <a:cs typeface="Noto Sans" panose="020B0502040504020204" pitchFamily="34" charset="0"/>
              </a:rPr>
              <a:t>glass scraper (Article No. 17000334).</a:t>
            </a:r>
          </a:p>
          <a:p>
            <a:pPr marL="360363" lvl="1" indent="-3175">
              <a:spcBef>
                <a:spcPct val="20000"/>
              </a:spcBef>
              <a:buClr>
                <a:schemeClr val="hlink"/>
              </a:buClr>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585788" lvl="1" indent="-228600">
              <a:spcBef>
                <a:spcPct val="20000"/>
              </a:spcBef>
              <a:buFont typeface="+mj-lt"/>
              <a:buAutoNum type="arabicPeriod"/>
            </a:pPr>
            <a:r>
              <a:rPr lang="en-US" sz="800" dirty="0">
                <a:latin typeface="Noto Sans" panose="020B0502040504020204" pitchFamily="34" charset="0"/>
                <a:ea typeface="Noto Sans" panose="020B0502040504020204" pitchFamily="34" charset="0"/>
                <a:cs typeface="Noto Sans" panose="020B0502040504020204" pitchFamily="34" charset="0"/>
              </a:rPr>
              <a:t>Carefully </a:t>
            </a:r>
            <a:r>
              <a:rPr lang="en-US" sz="800" b="1" dirty="0">
                <a:latin typeface="Noto Sans" panose="020B0502040504020204" pitchFamily="34" charset="0"/>
                <a:ea typeface="Noto Sans" panose="020B0502040504020204" pitchFamily="34" charset="0"/>
                <a:cs typeface="Noto Sans" panose="020B0502040504020204" pitchFamily="34" charset="0"/>
              </a:rPr>
              <a:t>detach burnt-on foods </a:t>
            </a:r>
            <a:r>
              <a:rPr lang="en-US" sz="800" dirty="0">
                <a:latin typeface="Noto Sans" panose="020B0502040504020204" pitchFamily="34" charset="0"/>
                <a:ea typeface="Noto Sans" panose="020B0502040504020204" pitchFamily="34" charset="0"/>
                <a:cs typeface="Noto Sans" panose="020B0502040504020204" pitchFamily="34" charset="0"/>
              </a:rPr>
              <a:t>on glass using a </a:t>
            </a:r>
            <a:r>
              <a:rPr lang="en-US" sz="800" b="1" dirty="0">
                <a:latin typeface="Noto Sans" panose="020B0502040504020204" pitchFamily="34" charset="0"/>
                <a:ea typeface="Noto Sans" panose="020B0502040504020204" pitchFamily="34" charset="0"/>
                <a:cs typeface="Noto Sans" panose="020B0502040504020204" pitchFamily="34" charset="0"/>
              </a:rPr>
              <a:t>glass scraper</a:t>
            </a:r>
            <a:r>
              <a:rPr lang="en-US" sz="800" dirty="0">
                <a:latin typeface="Noto Sans" panose="020B0502040504020204" pitchFamily="34" charset="0"/>
                <a:ea typeface="Noto Sans" panose="020B0502040504020204" pitchFamily="34" charset="0"/>
                <a:cs typeface="Noto Sans" panose="020B0502040504020204" pitchFamily="34" charset="0"/>
              </a:rPr>
              <a:t>.  (if needed)</a:t>
            </a:r>
          </a:p>
          <a:p>
            <a:pPr marL="585788" lvl="1" indent="-228600">
              <a:spcBef>
                <a:spcPct val="20000"/>
              </a:spcBef>
              <a:buFont typeface="+mj-lt"/>
              <a:buAutoNum type="arabicPeriod"/>
            </a:pPr>
            <a:r>
              <a:rPr lang="en-US" sz="800" b="1" dirty="0">
                <a:latin typeface="Noto Sans" panose="020B0502040504020204" pitchFamily="34" charset="0"/>
                <a:ea typeface="Noto Sans" panose="020B0502040504020204" pitchFamily="34" charset="0"/>
                <a:cs typeface="Noto Sans" panose="020B0502040504020204" pitchFamily="34" charset="0"/>
              </a:rPr>
              <a:t>Simply apply cleaner </a:t>
            </a:r>
            <a:r>
              <a:rPr lang="en-US" sz="800" dirty="0">
                <a:latin typeface="Noto Sans" panose="020B0502040504020204" pitchFamily="34" charset="0"/>
                <a:ea typeface="Noto Sans" panose="020B0502040504020204" pitchFamily="34" charset="0"/>
                <a:cs typeface="Noto Sans" panose="020B0502040504020204" pitchFamily="34" charset="0"/>
              </a:rPr>
              <a:t>widely to the cooled cooking surface and </a:t>
            </a:r>
            <a:r>
              <a:rPr lang="en-US" sz="800" b="1" dirty="0">
                <a:latin typeface="Noto Sans" panose="020B0502040504020204" pitchFamily="34" charset="0"/>
                <a:ea typeface="Noto Sans" panose="020B0502040504020204" pitchFamily="34" charset="0"/>
                <a:cs typeface="Noto Sans" panose="020B0502040504020204" pitchFamily="34" charset="0"/>
              </a:rPr>
              <a:t>clean</a:t>
            </a:r>
            <a:r>
              <a:rPr lang="en-US" sz="800" dirty="0">
                <a:latin typeface="Noto Sans" panose="020B0502040504020204" pitchFamily="34" charset="0"/>
                <a:ea typeface="Noto Sans" panose="020B0502040504020204" pitchFamily="34" charset="0"/>
                <a:cs typeface="Noto Sans" panose="020B0502040504020204" pitchFamily="34" charset="0"/>
              </a:rPr>
              <a:t> using a lint-free cloth or kitchen roll. </a:t>
            </a:r>
          </a:p>
          <a:p>
            <a:pPr marL="585788" lvl="1" indent="-228600">
              <a:spcBef>
                <a:spcPct val="20000"/>
              </a:spcBef>
              <a:buFont typeface="+mj-lt"/>
              <a:buAutoNum type="arabicPeriod"/>
            </a:pPr>
            <a:r>
              <a:rPr lang="en-US" sz="800" dirty="0">
                <a:latin typeface="Noto Sans" panose="020B0502040504020204" pitchFamily="34" charset="0"/>
                <a:ea typeface="Noto Sans" panose="020B0502040504020204" pitchFamily="34" charset="0"/>
                <a:cs typeface="Noto Sans" panose="020B0502040504020204" pitchFamily="34" charset="0"/>
              </a:rPr>
              <a:t>Thoroughly </a:t>
            </a:r>
            <a:r>
              <a:rPr lang="en-US" sz="800" b="1" dirty="0">
                <a:latin typeface="Noto Sans" panose="020B0502040504020204" pitchFamily="34" charset="0"/>
                <a:ea typeface="Noto Sans" panose="020B0502040504020204" pitchFamily="34" charset="0"/>
                <a:cs typeface="Noto Sans" panose="020B0502040504020204" pitchFamily="34" charset="0"/>
              </a:rPr>
              <a:t>wipe the surface </a:t>
            </a:r>
            <a:r>
              <a:rPr lang="en-US" sz="800" dirty="0">
                <a:latin typeface="Noto Sans" panose="020B0502040504020204" pitchFamily="34" charset="0"/>
                <a:ea typeface="Noto Sans" panose="020B0502040504020204" pitchFamily="34" charset="0"/>
                <a:cs typeface="Noto Sans" panose="020B0502040504020204" pitchFamily="34" charset="0"/>
              </a:rPr>
              <a:t>with a damp cloth before </a:t>
            </a:r>
            <a:r>
              <a:rPr lang="en-US" sz="800" b="1" dirty="0">
                <a:latin typeface="Noto Sans" panose="020B0502040504020204" pitchFamily="34" charset="0"/>
                <a:ea typeface="Noto Sans" panose="020B0502040504020204" pitchFamily="34" charset="0"/>
                <a:cs typeface="Noto Sans" panose="020B0502040504020204" pitchFamily="34" charset="0"/>
              </a:rPr>
              <a:t>wiping dry </a:t>
            </a:r>
            <a:r>
              <a:rPr lang="en-US" sz="800" dirty="0">
                <a:latin typeface="Noto Sans" panose="020B0502040504020204" pitchFamily="34" charset="0"/>
                <a:ea typeface="Noto Sans" panose="020B0502040504020204" pitchFamily="34" charset="0"/>
                <a:cs typeface="Noto Sans" panose="020B0502040504020204" pitchFamily="34" charset="0"/>
              </a:rPr>
              <a:t>with a clean cloth. </a:t>
            </a:r>
          </a:p>
          <a:p>
            <a:pPr marL="585788" lvl="1" indent="-228600">
              <a:spcBef>
                <a:spcPct val="20000"/>
              </a:spcBef>
              <a:buFont typeface="+mj-lt"/>
              <a:buAutoNum type="arabicPeriod"/>
            </a:pPr>
            <a:r>
              <a:rPr lang="en-US" sz="800" b="1" dirty="0">
                <a:latin typeface="Noto Sans" panose="020B0502040504020204" pitchFamily="34" charset="0"/>
                <a:ea typeface="Noto Sans" panose="020B0502040504020204" pitchFamily="34" charset="0"/>
                <a:cs typeface="Noto Sans" panose="020B0502040504020204" pitchFamily="34" charset="0"/>
              </a:rPr>
              <a:t>Polish</a:t>
            </a:r>
            <a:r>
              <a:rPr lang="en-US" sz="800" dirty="0">
                <a:latin typeface="Noto Sans" panose="020B0502040504020204" pitchFamily="34" charset="0"/>
                <a:ea typeface="Noto Sans" panose="020B0502040504020204" pitchFamily="34" charset="0"/>
                <a:cs typeface="Noto Sans" panose="020B0502040504020204" pitchFamily="34" charset="0"/>
              </a:rPr>
              <a:t> afterwards if necessary.</a:t>
            </a:r>
          </a:p>
          <a:p>
            <a:pPr marL="357188" lvl="1">
              <a:spcBef>
                <a:spcPct val="20000"/>
              </a:spcBef>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357188" lvl="1">
              <a:spcBef>
                <a:spcPct val="20000"/>
              </a:spcBef>
            </a:pPr>
            <a:r>
              <a:rPr lang="en-US" sz="800" dirty="0">
                <a:latin typeface="Noto Sans" panose="020B0502040504020204" pitchFamily="34" charset="0"/>
                <a:ea typeface="Noto Sans" panose="020B0502040504020204" pitchFamily="34" charset="0"/>
                <a:cs typeface="Noto Sans" panose="020B0502040504020204" pitchFamily="34" charset="0"/>
              </a:rPr>
              <a:t>In order to avoid scratches, please do not use an abrasive sponge or wire wool cleaning products. </a:t>
            </a:r>
          </a:p>
          <a:p>
            <a:pPr marL="357188" lvl="1">
              <a:spcBef>
                <a:spcPct val="20000"/>
              </a:spcBef>
            </a:pPr>
            <a:r>
              <a:rPr lang="en-US" sz="800" dirty="0">
                <a:latin typeface="Noto Sans" panose="020B0502040504020204" pitchFamily="34" charset="0"/>
                <a:ea typeface="Noto Sans" panose="020B0502040504020204" pitchFamily="34" charset="0"/>
                <a:cs typeface="Noto Sans" panose="020B0502040504020204" pitchFamily="34" charset="0"/>
              </a:rPr>
              <a:t>Stainless steel surfaces should only be wiped in the direction of the brush strokes on the stainless steel. </a:t>
            </a:r>
          </a:p>
          <a:p>
            <a:pPr marL="357188" lvl="1">
              <a:spcBef>
                <a:spcPct val="20000"/>
              </a:spcBef>
            </a:pPr>
            <a:r>
              <a:rPr lang="en-US" sz="800" dirty="0">
                <a:latin typeface="Noto Sans" panose="020B0502040504020204" pitchFamily="34" charset="0"/>
                <a:ea typeface="Noto Sans" panose="020B0502040504020204" pitchFamily="34" charset="0"/>
                <a:cs typeface="Noto Sans" panose="020B0502040504020204" pitchFamily="34" charset="0"/>
              </a:rPr>
              <a:t>Not suitable for cleaning control panels or matte surfaces! (Please use a damp cloth with a little detergent solution for this purpose.)</a:t>
            </a:r>
          </a:p>
        </p:txBody>
      </p:sp>
      <p:pic>
        <p:nvPicPr>
          <p:cNvPr id="20" name="Picture 3_"/>
          <p:cNvPicPr>
            <a:picLocks noChangeAspect="1" noChangeArrowheads="1"/>
          </p:cNvPicPr>
          <p:nvPr/>
        </p:nvPicPr>
        <p:blipFill>
          <a:blip r:embed="rId3" cstate="print"/>
          <a:srcRect/>
          <a:stretch>
            <a:fillRect/>
          </a:stretch>
        </p:blipFill>
        <p:spPr bwMode="auto">
          <a:xfrm>
            <a:off x="1452060" y="9370101"/>
            <a:ext cx="1044745" cy="1249153"/>
          </a:xfrm>
          <a:prstGeom prst="rect">
            <a:avLst/>
          </a:prstGeom>
          <a:noFill/>
          <a:ln w="9525">
            <a:noFill/>
            <a:miter lim="800000"/>
            <a:headEnd/>
            <a:tailEnd/>
          </a:ln>
        </p:spPr>
      </p:pic>
      <p:pic>
        <p:nvPicPr>
          <p:cNvPr id="4" name="Imagen 3"/>
          <p:cNvPicPr>
            <a:picLocks noChangeAspect="1"/>
          </p:cNvPicPr>
          <p:nvPr/>
        </p:nvPicPr>
        <p:blipFill>
          <a:blip r:embed="rId4"/>
          <a:stretch>
            <a:fillRect/>
          </a:stretch>
        </p:blipFill>
        <p:spPr>
          <a:xfrm>
            <a:off x="3363467" y="9534783"/>
            <a:ext cx="3666667" cy="1057143"/>
          </a:xfrm>
          <a:prstGeom prst="rect">
            <a:avLst/>
          </a:prstGeom>
        </p:spPr>
      </p:pic>
    </p:spTree>
    <p:extLst>
      <p:ext uri="{BB962C8B-B14F-4D97-AF65-F5344CB8AC3E}">
        <p14:creationId xmlns:p14="http://schemas.microsoft.com/office/powerpoint/2010/main" val="3872431022"/>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5A76A"/>
        </a:solidFill>
      </a:spPr>
      <a:bodyPr wrap="none" anchor="ctr">
        <a:noAutofit/>
      </a:bodyPr>
      <a:lstStyle>
        <a:defPPr algn="r">
          <a:defRPr b="1" dirty="0" smtClean="0">
            <a:solidFill>
              <a:schemeClr val="bg1"/>
            </a:solidFil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486</TotalTime>
  <Words>1190</Words>
  <Application>Microsoft Office PowerPoint</Application>
  <PresentationFormat>Personalizado</PresentationFormat>
  <Paragraphs>149</Paragraphs>
  <Slides>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vt:i4>
      </vt:variant>
    </vt:vector>
  </HeadingPairs>
  <TitlesOfParts>
    <vt:vector size="8" baseType="lpstr">
      <vt:lpstr>Arial</vt:lpstr>
      <vt:lpstr>Calibri</vt:lpstr>
      <vt:lpstr>Calibri Light</vt:lpstr>
      <vt:lpstr>Noto Sans</vt:lpstr>
      <vt:lpstr>Wingdings</vt:lpstr>
      <vt:lpstr>Tema de Office</vt:lpstr>
      <vt:lpstr>Presentación de PowerPoint</vt:lpstr>
      <vt:lpstr>Presentación de PowerPoint</vt:lpstr>
    </vt:vector>
  </TitlesOfParts>
  <Company>BSH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Lopez Nueno-ext, Ruben (PCS-MAC)</dc:creator>
  <cp:lastModifiedBy>Espona Torrent Blanca (BSH PCS-MAP)</cp:lastModifiedBy>
  <cp:revision>73</cp:revision>
  <dcterms:created xsi:type="dcterms:W3CDTF">2024-01-12T09:45:24Z</dcterms:created>
  <dcterms:modified xsi:type="dcterms:W3CDTF">2026-07-09T09:22:06Z</dcterms:modified>
</cp:coreProperties>
</file>